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67" r:id="rId2"/>
    <p:sldId id="256" r:id="rId3"/>
    <p:sldId id="257" r:id="rId4"/>
    <p:sldId id="268" r:id="rId5"/>
    <p:sldId id="274" r:id="rId6"/>
    <p:sldId id="275" r:id="rId7"/>
    <p:sldId id="276" r:id="rId8"/>
    <p:sldId id="269" r:id="rId9"/>
    <p:sldId id="270" r:id="rId10"/>
    <p:sldId id="271" r:id="rId11"/>
    <p:sldId id="272" r:id="rId12"/>
    <p:sldId id="259" r:id="rId13"/>
    <p:sldId id="260" r:id="rId14"/>
    <p:sldId id="261" r:id="rId15"/>
    <p:sldId id="262" r:id="rId16"/>
    <p:sldId id="264" r:id="rId17"/>
    <p:sldId id="265" r:id="rId18"/>
    <p:sldId id="266" r:id="rId19"/>
    <p:sldId id="273" r:id="rId20"/>
  </p:sldIdLst>
  <p:sldSz cx="14630400" cy="8229600"/>
  <p:notesSz cx="8229600" cy="14630400"/>
  <p:embeddedFontLst>
    <p:embeddedFont>
      <p:font typeface="Prata" panose="020B0604020202020204" charset="0"/>
      <p:regular r:id="rId22"/>
    </p:embeddedFont>
    <p:embeddedFont>
      <p:font typeface="Raleway" pitchFamily="2" charset="0"/>
      <p:regular r:id="rId23"/>
      <p:bold r:id="rId24"/>
      <p:italic r:id="rId25"/>
      <p:boldItalic r:id="rId26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1C1D"/>
    <a:srgbClr val="EAE07E"/>
    <a:srgbClr val="C5C1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E6E3AD-C7E9-4CC2-A0CE-A7F6C8296D31}" v="160" dt="2024-11-14T13:54:42.403"/>
    <p1510:client id="{89CC6CBD-614F-4AF3-A5E2-7B9CB8E1FFDA}" v="32" dt="2024-11-14T12:42:05.283"/>
    <p1510:client id="{92EF08A0-6D35-AC91-4F1A-BC97EE8059C2}" v="53" dt="2024-11-14T11:56:14.538"/>
    <p1510:client id="{A1A2A04A-B397-4C70-99F6-727D59069D33}" v="83" dt="2024-11-14T12:59:26.986"/>
    <p1510:client id="{C1027A75-8415-AA51-13D8-5A2B6E0B8311}" v="145" dt="2024-11-14T21:13:23.750"/>
    <p1510:client id="{C5F36496-7BF4-412C-8C54-387978D0E452}" v="23" dt="2024-11-14T13:04:33.762"/>
    <p1510:client id="{D9796A89-69DF-4B33-9806-F0A7FD5631FB}" v="75" dt="2024-11-14T12:26:44.024"/>
    <p1510:client id="{DC37A548-4B74-436A-AB69-EF684377D1B4}" v="1" dt="2024-11-14T12:51:57.258"/>
    <p1510:client id="{DE9F78EA-2A45-4C95-A64C-BFC3F52715F8}" v="61" dt="2024-11-14T12:00:28.369"/>
    <p1510:client id="{DEC68FE1-CEBA-410E-9361-8EAE4DC105B6}" v="132" dt="2024-11-14T13:36:23.993"/>
    <p1510:client id="{EFB0948C-7917-4A68-A571-79301103E67F}" v="137" dt="2024-11-14T13:04:54.1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48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an Neumann" userId="S::christian.neumann@cloud.iad.de::200367e5-e9ed-471d-8907-b0fa2857d96f" providerId="AD" clId="Web-{89CC6CBD-614F-4AF3-A5E2-7B9CB8E1FFDA}"/>
    <pc:docChg chg="modSld">
      <pc:chgData name="Christian Neumann" userId="S::christian.neumann@cloud.iad.de::200367e5-e9ed-471d-8907-b0fa2857d96f" providerId="AD" clId="Web-{89CC6CBD-614F-4AF3-A5E2-7B9CB8E1FFDA}" dt="2024-11-14T12:42:05.283" v="29"/>
      <pc:docMkLst>
        <pc:docMk/>
      </pc:docMkLst>
      <pc:sldChg chg="modSp">
        <pc:chgData name="Christian Neumann" userId="S::christian.neumann@cloud.iad.de::200367e5-e9ed-471d-8907-b0fa2857d96f" providerId="AD" clId="Web-{89CC6CBD-614F-4AF3-A5E2-7B9CB8E1FFDA}" dt="2024-11-14T12:38:40.073" v="12"/>
        <pc:sldMkLst>
          <pc:docMk/>
          <pc:sldMk cId="0" sldId="260"/>
        </pc:sldMkLst>
        <pc:picChg chg="mod modCrop">
          <ac:chgData name="Christian Neumann" userId="S::christian.neumann@cloud.iad.de::200367e5-e9ed-471d-8907-b0fa2857d96f" providerId="AD" clId="Web-{89CC6CBD-614F-4AF3-A5E2-7B9CB8E1FFDA}" dt="2024-11-14T12:38:40.073" v="12"/>
          <ac:picMkLst>
            <pc:docMk/>
            <pc:sldMk cId="0" sldId="260"/>
            <ac:picMk id="2" creationId="{00000000-0000-0000-0000-000000000000}"/>
          </ac:picMkLst>
        </pc:picChg>
      </pc:sldChg>
      <pc:sldChg chg="delSp modSp">
        <pc:chgData name="Christian Neumann" userId="S::christian.neumann@cloud.iad.de::200367e5-e9ed-471d-8907-b0fa2857d96f" providerId="AD" clId="Web-{89CC6CBD-614F-4AF3-A5E2-7B9CB8E1FFDA}" dt="2024-11-14T12:42:05.283" v="29"/>
        <pc:sldMkLst>
          <pc:docMk/>
          <pc:sldMk cId="0" sldId="261"/>
        </pc:sldMkLst>
        <pc:spChg chg="mod">
          <ac:chgData name="Christian Neumann" userId="S::christian.neumann@cloud.iad.de::200367e5-e9ed-471d-8907-b0fa2857d96f" providerId="AD" clId="Web-{89CC6CBD-614F-4AF3-A5E2-7B9CB8E1FFDA}" dt="2024-11-14T12:41:11.828" v="21" actId="14100"/>
          <ac:spMkLst>
            <pc:docMk/>
            <pc:sldMk cId="0" sldId="261"/>
            <ac:spMk id="2" creationId="{00000000-0000-0000-0000-000000000000}"/>
          </ac:spMkLst>
        </pc:spChg>
        <pc:picChg chg="del mod">
          <ac:chgData name="Christian Neumann" userId="S::christian.neumann@cloud.iad.de::200367e5-e9ed-471d-8907-b0fa2857d96f" providerId="AD" clId="Web-{89CC6CBD-614F-4AF3-A5E2-7B9CB8E1FFDA}" dt="2024-11-14T12:41:02.312" v="20"/>
          <ac:picMkLst>
            <pc:docMk/>
            <pc:sldMk cId="0" sldId="261"/>
            <ac:picMk id="3" creationId="{00000000-0000-0000-0000-000000000000}"/>
          </ac:picMkLst>
        </pc:picChg>
        <pc:picChg chg="mod modCrop">
          <ac:chgData name="Christian Neumann" userId="S::christian.neumann@cloud.iad.de::200367e5-e9ed-471d-8907-b0fa2857d96f" providerId="AD" clId="Web-{89CC6CBD-614F-4AF3-A5E2-7B9CB8E1FFDA}" dt="2024-11-14T12:42:05.283" v="29"/>
          <ac:picMkLst>
            <pc:docMk/>
            <pc:sldMk cId="0" sldId="261"/>
            <ac:picMk id="17" creationId="{DF529909-012B-4E59-BEB7-FCBEEB01DD62}"/>
          </ac:picMkLst>
        </pc:picChg>
      </pc:sldChg>
    </pc:docChg>
  </pc:docChgLst>
  <pc:docChgLst>
    <pc:chgData name="Josiane Kanouo Maneyo" userId="S::josiane.kanouo.maneyo@cloud.iad.de::862109e1-cd30-4d98-84c6-6a6b9815fa55" providerId="AD" clId="Web-{DE9F78EA-2A45-4C95-A64C-BFC3F52715F8}"/>
    <pc:docChg chg="modSld">
      <pc:chgData name="Josiane Kanouo Maneyo" userId="S::josiane.kanouo.maneyo@cloud.iad.de::862109e1-cd30-4d98-84c6-6a6b9815fa55" providerId="AD" clId="Web-{DE9F78EA-2A45-4C95-A64C-BFC3F52715F8}" dt="2024-11-14T12:00:28.369" v="41" actId="20577"/>
      <pc:docMkLst>
        <pc:docMk/>
      </pc:docMkLst>
      <pc:sldChg chg="addSp delSp modSp">
        <pc:chgData name="Josiane Kanouo Maneyo" userId="S::josiane.kanouo.maneyo@cloud.iad.de::862109e1-cd30-4d98-84c6-6a6b9815fa55" providerId="AD" clId="Web-{DE9F78EA-2A45-4C95-A64C-BFC3F52715F8}" dt="2024-11-14T12:00:28.369" v="41" actId="20577"/>
        <pc:sldMkLst>
          <pc:docMk/>
          <pc:sldMk cId="236431722" sldId="272"/>
        </pc:sldMkLst>
        <pc:spChg chg="add del mod">
          <ac:chgData name="Josiane Kanouo Maneyo" userId="S::josiane.kanouo.maneyo@cloud.iad.de::862109e1-cd30-4d98-84c6-6a6b9815fa55" providerId="AD" clId="Web-{DE9F78EA-2A45-4C95-A64C-BFC3F52715F8}" dt="2024-11-14T11:58:02.285" v="4"/>
          <ac:spMkLst>
            <pc:docMk/>
            <pc:sldMk cId="236431722" sldId="272"/>
            <ac:spMk id="2" creationId="{13B0BEB4-C6F4-5144-583C-C84B53A47742}"/>
          </ac:spMkLst>
        </pc:spChg>
        <pc:spChg chg="mod">
          <ac:chgData name="Josiane Kanouo Maneyo" userId="S::josiane.kanouo.maneyo@cloud.iad.de::862109e1-cd30-4d98-84c6-6a6b9815fa55" providerId="AD" clId="Web-{DE9F78EA-2A45-4C95-A64C-BFC3F52715F8}" dt="2024-11-14T11:59:12.257" v="17"/>
          <ac:spMkLst>
            <pc:docMk/>
            <pc:sldMk cId="236431722" sldId="272"/>
            <ac:spMk id="6" creationId="{00000000-0000-0000-0000-000000000000}"/>
          </ac:spMkLst>
        </pc:spChg>
        <pc:spChg chg="mod">
          <ac:chgData name="Josiane Kanouo Maneyo" userId="S::josiane.kanouo.maneyo@cloud.iad.de::862109e1-cd30-4d98-84c6-6a6b9815fa55" providerId="AD" clId="Web-{DE9F78EA-2A45-4C95-A64C-BFC3F52715F8}" dt="2024-11-14T12:00:28.369" v="41" actId="20577"/>
          <ac:spMkLst>
            <pc:docMk/>
            <pc:sldMk cId="236431722" sldId="272"/>
            <ac:spMk id="16" creationId="{45D90286-25D7-40D0-A548-D02F17AF455E}"/>
          </ac:spMkLst>
        </pc:spChg>
        <pc:spChg chg="mod">
          <ac:chgData name="Josiane Kanouo Maneyo" userId="S::josiane.kanouo.maneyo@cloud.iad.de::862109e1-cd30-4d98-84c6-6a6b9815fa55" providerId="AD" clId="Web-{DE9F78EA-2A45-4C95-A64C-BFC3F52715F8}" dt="2024-11-14T12:00:18.478" v="38" actId="20577"/>
          <ac:spMkLst>
            <pc:docMk/>
            <pc:sldMk cId="236431722" sldId="272"/>
            <ac:spMk id="17" creationId="{414BAA0D-61A1-41AD-A08D-766B36884DC0}"/>
          </ac:spMkLst>
        </pc:spChg>
        <pc:spChg chg="del mod">
          <ac:chgData name="Josiane Kanouo Maneyo" userId="S::josiane.kanouo.maneyo@cloud.iad.de::862109e1-cd30-4d98-84c6-6a6b9815fa55" providerId="AD" clId="Web-{DE9F78EA-2A45-4C95-A64C-BFC3F52715F8}" dt="2024-11-14T11:58:42.146" v="13"/>
          <ac:spMkLst>
            <pc:docMk/>
            <pc:sldMk cId="236431722" sldId="272"/>
            <ac:spMk id="18" creationId="{E081239C-D979-4F3B-A0B7-A591340C3F3F}"/>
          </ac:spMkLst>
        </pc:spChg>
        <pc:spChg chg="add">
          <ac:chgData name="Josiane Kanouo Maneyo" userId="S::josiane.kanouo.maneyo@cloud.iad.de::862109e1-cd30-4d98-84c6-6a6b9815fa55" providerId="AD" clId="Web-{DE9F78EA-2A45-4C95-A64C-BFC3F52715F8}" dt="2024-11-14T11:58:48.834" v="16"/>
          <ac:spMkLst>
            <pc:docMk/>
            <pc:sldMk cId="236431722" sldId="272"/>
            <ac:spMk id="20" creationId="{E081239C-D979-4F3B-A0B7-A591340C3F3F}"/>
          </ac:spMkLst>
        </pc:spChg>
      </pc:sldChg>
    </pc:docChg>
  </pc:docChgLst>
  <pc:docChgLst>
    <pc:chgData name="Josiane Kanouo Maneyo" userId="S::josiane.kanouo.maneyo@cloud.iad.de::862109e1-cd30-4d98-84c6-6a6b9815fa55" providerId="AD" clId="Web-{DC37A548-4B74-436A-AB69-EF684377D1B4}"/>
    <pc:docChg chg="modSld">
      <pc:chgData name="Josiane Kanouo Maneyo" userId="S::josiane.kanouo.maneyo@cloud.iad.de::862109e1-cd30-4d98-84c6-6a6b9815fa55" providerId="AD" clId="Web-{DC37A548-4B74-436A-AB69-EF684377D1B4}" dt="2024-11-14T12:51:57.258" v="0" actId="14100"/>
      <pc:docMkLst>
        <pc:docMk/>
      </pc:docMkLst>
      <pc:sldChg chg="modSp">
        <pc:chgData name="Josiane Kanouo Maneyo" userId="S::josiane.kanouo.maneyo@cloud.iad.de::862109e1-cd30-4d98-84c6-6a6b9815fa55" providerId="AD" clId="Web-{DC37A548-4B74-436A-AB69-EF684377D1B4}" dt="2024-11-14T12:51:57.258" v="0" actId="14100"/>
        <pc:sldMkLst>
          <pc:docMk/>
          <pc:sldMk cId="0" sldId="266"/>
        </pc:sldMkLst>
        <pc:picChg chg="mod">
          <ac:chgData name="Josiane Kanouo Maneyo" userId="S::josiane.kanouo.maneyo@cloud.iad.de::862109e1-cd30-4d98-84c6-6a6b9815fa55" providerId="AD" clId="Web-{DC37A548-4B74-436A-AB69-EF684377D1B4}" dt="2024-11-14T12:51:57.258" v="0" actId="14100"/>
          <ac:picMkLst>
            <pc:docMk/>
            <pc:sldMk cId="0" sldId="266"/>
            <ac:picMk id="2" creationId="{00000000-0000-0000-0000-000000000000}"/>
          </ac:picMkLst>
        </pc:picChg>
      </pc:sldChg>
    </pc:docChg>
  </pc:docChgLst>
  <pc:docChgLst>
    <pc:chgData name="Christian Neumann" userId="S::christian.neumann@cloud.iad.de::200367e5-e9ed-471d-8907-b0fa2857d96f" providerId="AD" clId="Web-{A1A2A04A-B397-4C70-99F6-727D59069D33}"/>
    <pc:docChg chg="modSld">
      <pc:chgData name="Christian Neumann" userId="S::christian.neumann@cloud.iad.de::200367e5-e9ed-471d-8907-b0fa2857d96f" providerId="AD" clId="Web-{A1A2A04A-B397-4C70-99F6-727D59069D33}" dt="2024-11-14T12:59:26.986" v="75"/>
      <pc:docMkLst>
        <pc:docMk/>
      </pc:docMkLst>
      <pc:sldChg chg="addSp delSp modSp mod setBg">
        <pc:chgData name="Christian Neumann" userId="S::christian.neumann@cloud.iad.de::200367e5-e9ed-471d-8907-b0fa2857d96f" providerId="AD" clId="Web-{A1A2A04A-B397-4C70-99F6-727D59069D33}" dt="2024-11-14T12:59:26.986" v="75"/>
        <pc:sldMkLst>
          <pc:docMk/>
          <pc:sldMk cId="0" sldId="262"/>
        </pc:sldMkLst>
        <pc:spChg chg="mod">
          <ac:chgData name="Christian Neumann" userId="S::christian.neumann@cloud.iad.de::200367e5-e9ed-471d-8907-b0fa2857d96f" providerId="AD" clId="Web-{A1A2A04A-B397-4C70-99F6-727D59069D33}" dt="2024-11-14T12:58:26.186" v="67" actId="1076"/>
          <ac:spMkLst>
            <pc:docMk/>
            <pc:sldMk cId="0" sldId="262"/>
            <ac:spMk id="9" creationId="{8923041C-0A4A-5009-B02F-D51C21C01BD3}"/>
          </ac:spMkLst>
        </pc:spChg>
        <pc:picChg chg="add del mod">
          <ac:chgData name="Christian Neumann" userId="S::christian.neumann@cloud.iad.de::200367e5-e9ed-471d-8907-b0fa2857d96f" providerId="AD" clId="Web-{A1A2A04A-B397-4C70-99F6-727D59069D33}" dt="2024-11-14T12:58:03.013" v="59"/>
          <ac:picMkLst>
            <pc:docMk/>
            <pc:sldMk cId="0" sldId="262"/>
            <ac:picMk id="10" creationId="{7A6C32E6-740B-71DF-6BD8-309F9576AA50}"/>
          </ac:picMkLst>
        </pc:picChg>
        <pc:picChg chg="add del mod">
          <ac:chgData name="Christian Neumann" userId="S::christian.neumann@cloud.iad.de::200367e5-e9ed-471d-8907-b0fa2857d96f" providerId="AD" clId="Web-{A1A2A04A-B397-4C70-99F6-727D59069D33}" dt="2024-11-14T12:59:26.986" v="75"/>
          <ac:picMkLst>
            <pc:docMk/>
            <pc:sldMk cId="0" sldId="262"/>
            <ac:picMk id="11" creationId="{5D88CC29-7F83-3320-CB8F-F212C5F642FA}"/>
          </ac:picMkLst>
        </pc:picChg>
      </pc:sldChg>
      <pc:sldChg chg="addSp delSp modSp">
        <pc:chgData name="Christian Neumann" userId="S::christian.neumann@cloud.iad.de::200367e5-e9ed-471d-8907-b0fa2857d96f" providerId="AD" clId="Web-{A1A2A04A-B397-4C70-99F6-727D59069D33}" dt="2024-11-14T12:50:40.924" v="41" actId="14100"/>
        <pc:sldMkLst>
          <pc:docMk/>
          <pc:sldMk cId="0" sldId="264"/>
        </pc:sldMkLst>
        <pc:spChg chg="mod">
          <ac:chgData name="Christian Neumann" userId="S::christian.neumann@cloud.iad.de::200367e5-e9ed-471d-8907-b0fa2857d96f" providerId="AD" clId="Web-{A1A2A04A-B397-4C70-99F6-727D59069D33}" dt="2024-11-14T12:46:11.721" v="9" actId="14100"/>
          <ac:spMkLst>
            <pc:docMk/>
            <pc:sldMk cId="0" sldId="264"/>
            <ac:spMk id="2" creationId="{00000000-0000-0000-0000-000000000000}"/>
          </ac:spMkLst>
        </pc:spChg>
        <pc:spChg chg="del">
          <ac:chgData name="Christian Neumann" userId="S::christian.neumann@cloud.iad.de::200367e5-e9ed-471d-8907-b0fa2857d96f" providerId="AD" clId="Web-{A1A2A04A-B397-4C70-99F6-727D59069D33}" dt="2024-11-14T12:45:28.093" v="1"/>
          <ac:spMkLst>
            <pc:docMk/>
            <pc:sldMk cId="0" sldId="264"/>
            <ac:spMk id="14" creationId="{11123C68-8CCB-4AEC-9FE7-64964C2F9FEF}"/>
          </ac:spMkLst>
        </pc:spChg>
        <pc:spChg chg="add del mod">
          <ac:chgData name="Christian Neumann" userId="S::christian.neumann@cloud.iad.de::200367e5-e9ed-471d-8907-b0fa2857d96f" providerId="AD" clId="Web-{A1A2A04A-B397-4C70-99F6-727D59069D33}" dt="2024-11-14T12:49:40.483" v="32"/>
          <ac:spMkLst>
            <pc:docMk/>
            <pc:sldMk cId="0" sldId="264"/>
            <ac:spMk id="16" creationId="{5FD692D6-964C-AE77-9854-541CBCF1F491}"/>
          </ac:spMkLst>
        </pc:spChg>
        <pc:picChg chg="del">
          <ac:chgData name="Christian Neumann" userId="S::christian.neumann@cloud.iad.de::200367e5-e9ed-471d-8907-b0fa2857d96f" providerId="AD" clId="Web-{A1A2A04A-B397-4C70-99F6-727D59069D33}" dt="2024-11-14T12:45:27.343" v="0"/>
          <ac:picMkLst>
            <pc:docMk/>
            <pc:sldMk cId="0" sldId="264"/>
            <ac:picMk id="3" creationId="{00000000-0000-0000-0000-000000000000}"/>
          </ac:picMkLst>
        </pc:picChg>
        <pc:picChg chg="add del mod modCrop">
          <ac:chgData name="Christian Neumann" userId="S::christian.neumann@cloud.iad.de::200367e5-e9ed-471d-8907-b0fa2857d96f" providerId="AD" clId="Web-{A1A2A04A-B397-4C70-99F6-727D59069D33}" dt="2024-11-14T12:49:41.389" v="33"/>
          <ac:picMkLst>
            <pc:docMk/>
            <pc:sldMk cId="0" sldId="264"/>
            <ac:picMk id="15" creationId="{E305C82E-FD8B-DECB-06AA-C8B75F5259C3}"/>
          </ac:picMkLst>
        </pc:picChg>
        <pc:picChg chg="add del mod">
          <ac:chgData name="Christian Neumann" userId="S::christian.neumann@cloud.iad.de::200367e5-e9ed-471d-8907-b0fa2857d96f" providerId="AD" clId="Web-{A1A2A04A-B397-4C70-99F6-727D59069D33}" dt="2024-11-14T12:47:54.243" v="20"/>
          <ac:picMkLst>
            <pc:docMk/>
            <pc:sldMk cId="0" sldId="264"/>
            <ac:picMk id="17" creationId="{44662624-C583-A9B8-BA42-AEAC6478EB66}"/>
          </ac:picMkLst>
        </pc:picChg>
        <pc:picChg chg="add del mod">
          <ac:chgData name="Christian Neumann" userId="S::christian.neumann@cloud.iad.de::200367e5-e9ed-471d-8907-b0fa2857d96f" providerId="AD" clId="Web-{A1A2A04A-B397-4C70-99F6-727D59069D33}" dt="2024-11-14T12:48:20.760" v="23"/>
          <ac:picMkLst>
            <pc:docMk/>
            <pc:sldMk cId="0" sldId="264"/>
            <ac:picMk id="18" creationId="{0C2CEC49-77C8-1305-3462-DC06EFE79D0F}"/>
          </ac:picMkLst>
        </pc:picChg>
        <pc:picChg chg="add mod modCrop">
          <ac:chgData name="Christian Neumann" userId="S::christian.neumann@cloud.iad.de::200367e5-e9ed-471d-8907-b0fa2857d96f" providerId="AD" clId="Web-{A1A2A04A-B397-4C70-99F6-727D59069D33}" dt="2024-11-14T12:50:40.924" v="41" actId="14100"/>
          <ac:picMkLst>
            <pc:docMk/>
            <pc:sldMk cId="0" sldId="264"/>
            <ac:picMk id="19" creationId="{B1E97C29-05E8-6A86-D798-1057F9D7F256}"/>
          </ac:picMkLst>
        </pc:picChg>
      </pc:sldChg>
    </pc:docChg>
  </pc:docChgLst>
  <pc:docChgLst>
    <pc:chgData name="Christian Neumann" userId="S::christian.neumann@cloud.iad.de::200367e5-e9ed-471d-8907-b0fa2857d96f" providerId="AD" clId="Web-{C1027A75-8415-AA51-13D8-5A2B6E0B8311}"/>
    <pc:docChg chg="modSld">
      <pc:chgData name="Christian Neumann" userId="S::christian.neumann@cloud.iad.de::200367e5-e9ed-471d-8907-b0fa2857d96f" providerId="AD" clId="Web-{C1027A75-8415-AA51-13D8-5A2B6E0B8311}" dt="2024-11-14T21:13:23.750" v="115" actId="1076"/>
      <pc:docMkLst>
        <pc:docMk/>
      </pc:docMkLst>
      <pc:sldChg chg="modSp">
        <pc:chgData name="Christian Neumann" userId="S::christian.neumann@cloud.iad.de::200367e5-e9ed-471d-8907-b0fa2857d96f" providerId="AD" clId="Web-{C1027A75-8415-AA51-13D8-5A2B6E0B8311}" dt="2024-11-14T21:07:13.596" v="76" actId="1076"/>
        <pc:sldMkLst>
          <pc:docMk/>
          <pc:sldMk cId="0" sldId="256"/>
        </pc:sldMkLst>
        <pc:spChg chg="mod">
          <ac:chgData name="Christian Neumann" userId="S::christian.neumann@cloud.iad.de::200367e5-e9ed-471d-8907-b0fa2857d96f" providerId="AD" clId="Web-{C1027A75-8415-AA51-13D8-5A2B6E0B8311}" dt="2024-11-14T21:07:07.909" v="75" actId="14100"/>
          <ac:spMkLst>
            <pc:docMk/>
            <pc:sldMk cId="0" sldId="256"/>
            <ac:spMk id="3" creationId="{00000000-0000-0000-0000-000000000000}"/>
          </ac:spMkLst>
        </pc:spChg>
        <pc:spChg chg="mod">
          <ac:chgData name="Christian Neumann" userId="S::christian.neumann@cloud.iad.de::200367e5-e9ed-471d-8907-b0fa2857d96f" providerId="AD" clId="Web-{C1027A75-8415-AA51-13D8-5A2B6E0B8311}" dt="2024-11-14T21:07:13.596" v="76" actId="1076"/>
          <ac:spMkLst>
            <pc:docMk/>
            <pc:sldMk cId="0" sldId="256"/>
            <ac:spMk id="4" creationId="{00000000-0000-0000-0000-000000000000}"/>
          </ac:spMkLst>
        </pc:spChg>
        <pc:spChg chg="mod">
          <ac:chgData name="Christian Neumann" userId="S::christian.neumann@cloud.iad.de::200367e5-e9ed-471d-8907-b0fa2857d96f" providerId="AD" clId="Web-{C1027A75-8415-AA51-13D8-5A2B6E0B8311}" dt="2024-11-14T21:03:13.463" v="35" actId="20577"/>
          <ac:spMkLst>
            <pc:docMk/>
            <pc:sldMk cId="0" sldId="256"/>
            <ac:spMk id="5" creationId="{00000000-0000-0000-0000-000000000000}"/>
          </ac:spMkLst>
        </pc:spChg>
      </pc:sldChg>
      <pc:sldChg chg="modSp">
        <pc:chgData name="Christian Neumann" userId="S::christian.neumann@cloud.iad.de::200367e5-e9ed-471d-8907-b0fa2857d96f" providerId="AD" clId="Web-{C1027A75-8415-AA51-13D8-5A2B6E0B8311}" dt="2024-11-14T21:07:47.285" v="82" actId="20577"/>
        <pc:sldMkLst>
          <pc:docMk/>
          <pc:sldMk cId="0" sldId="257"/>
        </pc:sldMkLst>
        <pc:spChg chg="mod">
          <ac:chgData name="Christian Neumann" userId="S::christian.neumann@cloud.iad.de::200367e5-e9ed-471d-8907-b0fa2857d96f" providerId="AD" clId="Web-{C1027A75-8415-AA51-13D8-5A2B6E0B8311}" dt="2024-11-14T21:07:47.285" v="82" actId="20577"/>
          <ac:spMkLst>
            <pc:docMk/>
            <pc:sldMk cId="0" sldId="257"/>
            <ac:spMk id="4" creationId="{00000000-0000-0000-0000-000000000000}"/>
          </ac:spMkLst>
        </pc:spChg>
        <pc:spChg chg="mod">
          <ac:chgData name="Christian Neumann" userId="S::christian.neumann@cloud.iad.de::200367e5-e9ed-471d-8907-b0fa2857d96f" providerId="AD" clId="Web-{C1027A75-8415-AA51-13D8-5A2B6E0B8311}" dt="2024-11-14T21:07:25.503" v="78" actId="1076"/>
          <ac:spMkLst>
            <pc:docMk/>
            <pc:sldMk cId="0" sldId="257"/>
            <ac:spMk id="13" creationId="{0797BCA2-1744-497D-9BE8-89A907B84769}"/>
          </ac:spMkLst>
        </pc:spChg>
      </pc:sldChg>
      <pc:sldChg chg="modSp">
        <pc:chgData name="Christian Neumann" userId="S::christian.neumann@cloud.iad.de::200367e5-e9ed-471d-8907-b0fa2857d96f" providerId="AD" clId="Web-{C1027A75-8415-AA51-13D8-5A2B6E0B8311}" dt="2024-11-14T21:10:37.103" v="112" actId="1076"/>
        <pc:sldMkLst>
          <pc:docMk/>
          <pc:sldMk cId="0" sldId="261"/>
        </pc:sldMkLst>
        <pc:picChg chg="mod">
          <ac:chgData name="Christian Neumann" userId="S::christian.neumann@cloud.iad.de::200367e5-e9ed-471d-8907-b0fa2857d96f" providerId="AD" clId="Web-{C1027A75-8415-AA51-13D8-5A2B6E0B8311}" dt="2024-11-14T21:10:37.103" v="112" actId="1076"/>
          <ac:picMkLst>
            <pc:docMk/>
            <pc:sldMk cId="0" sldId="261"/>
            <ac:picMk id="17" creationId="{DF529909-012B-4E59-BEB7-FCBEEB01DD62}"/>
          </ac:picMkLst>
        </pc:picChg>
      </pc:sldChg>
      <pc:sldChg chg="modSp">
        <pc:chgData name="Christian Neumann" userId="S::christian.neumann@cloud.iad.de::200367e5-e9ed-471d-8907-b0fa2857d96f" providerId="AD" clId="Web-{C1027A75-8415-AA51-13D8-5A2B6E0B8311}" dt="2024-11-14T21:10:55.604" v="113" actId="1076"/>
        <pc:sldMkLst>
          <pc:docMk/>
          <pc:sldMk cId="0" sldId="262"/>
        </pc:sldMkLst>
        <pc:spChg chg="mod">
          <ac:chgData name="Christian Neumann" userId="S::christian.neumann@cloud.iad.de::200367e5-e9ed-471d-8907-b0fa2857d96f" providerId="AD" clId="Web-{C1027A75-8415-AA51-13D8-5A2B6E0B8311}" dt="2024-11-14T21:10:55.604" v="113" actId="1076"/>
          <ac:spMkLst>
            <pc:docMk/>
            <pc:sldMk cId="0" sldId="262"/>
            <ac:spMk id="2" creationId="{00000000-0000-0000-0000-000000000000}"/>
          </ac:spMkLst>
        </pc:spChg>
      </pc:sldChg>
      <pc:sldChg chg="modSp">
        <pc:chgData name="Christian Neumann" userId="S::christian.neumann@cloud.iad.de::200367e5-e9ed-471d-8907-b0fa2857d96f" providerId="AD" clId="Web-{C1027A75-8415-AA51-13D8-5A2B6E0B8311}" dt="2024-11-14T21:06:53.283" v="74" actId="20577"/>
        <pc:sldMkLst>
          <pc:docMk/>
          <pc:sldMk cId="4241036804" sldId="267"/>
        </pc:sldMkLst>
        <pc:spChg chg="mod">
          <ac:chgData name="Christian Neumann" userId="S::christian.neumann@cloud.iad.de::200367e5-e9ed-471d-8907-b0fa2857d96f" providerId="AD" clId="Web-{C1027A75-8415-AA51-13D8-5A2B6E0B8311}" dt="2024-11-14T21:06:53.283" v="74" actId="20577"/>
          <ac:spMkLst>
            <pc:docMk/>
            <pc:sldMk cId="4241036804" sldId="267"/>
            <ac:spMk id="2" creationId="{FE9FE8C4-8FD8-4AD8-9645-019ADAA3D671}"/>
          </ac:spMkLst>
        </pc:spChg>
      </pc:sldChg>
      <pc:sldChg chg="modSp">
        <pc:chgData name="Christian Neumann" userId="S::christian.neumann@cloud.iad.de::200367e5-e9ed-471d-8907-b0fa2857d96f" providerId="AD" clId="Web-{C1027A75-8415-AA51-13D8-5A2B6E0B8311}" dt="2024-11-14T21:02:05.164" v="31" actId="20577"/>
        <pc:sldMkLst>
          <pc:docMk/>
          <pc:sldMk cId="3386664765" sldId="268"/>
        </pc:sldMkLst>
        <pc:spChg chg="mod">
          <ac:chgData name="Christian Neumann" userId="S::christian.neumann@cloud.iad.de::200367e5-e9ed-471d-8907-b0fa2857d96f" providerId="AD" clId="Web-{C1027A75-8415-AA51-13D8-5A2B6E0B8311}" dt="2024-11-14T21:02:05.164" v="31" actId="20577"/>
          <ac:spMkLst>
            <pc:docMk/>
            <pc:sldMk cId="3386664765" sldId="268"/>
            <ac:spMk id="3" creationId="{7B3CE08C-4CE5-4506-A560-AE841A1FC230}"/>
          </ac:spMkLst>
        </pc:spChg>
      </pc:sldChg>
      <pc:sldChg chg="modSp">
        <pc:chgData name="Christian Neumann" userId="S::christian.neumann@cloud.iad.de::200367e5-e9ed-471d-8907-b0fa2857d96f" providerId="AD" clId="Web-{C1027A75-8415-AA51-13D8-5A2B6E0B8311}" dt="2024-11-14T21:13:23.750" v="115" actId="1076"/>
        <pc:sldMkLst>
          <pc:docMk/>
          <pc:sldMk cId="1759140068" sldId="269"/>
        </pc:sldMkLst>
        <pc:spChg chg="mod">
          <ac:chgData name="Christian Neumann" userId="S::christian.neumann@cloud.iad.de::200367e5-e9ed-471d-8907-b0fa2857d96f" providerId="AD" clId="Web-{C1027A75-8415-AA51-13D8-5A2B6E0B8311}" dt="2024-11-14T21:13:23.750" v="115" actId="1076"/>
          <ac:spMkLst>
            <pc:docMk/>
            <pc:sldMk cId="1759140068" sldId="269"/>
            <ac:spMk id="3" creationId="{9D52A98B-5A78-4756-8CDB-9C3C75328D49}"/>
          </ac:spMkLst>
        </pc:spChg>
      </pc:sldChg>
      <pc:sldChg chg="modSp">
        <pc:chgData name="Christian Neumann" userId="S::christian.neumann@cloud.iad.de::200367e5-e9ed-471d-8907-b0fa2857d96f" providerId="AD" clId="Web-{C1027A75-8415-AA51-13D8-5A2B6E0B8311}" dt="2024-11-14T21:08:45.787" v="103" actId="20577"/>
        <pc:sldMkLst>
          <pc:docMk/>
          <pc:sldMk cId="3072451527" sldId="270"/>
        </pc:sldMkLst>
        <pc:spChg chg="mod">
          <ac:chgData name="Christian Neumann" userId="S::christian.neumann@cloud.iad.de::200367e5-e9ed-471d-8907-b0fa2857d96f" providerId="AD" clId="Web-{C1027A75-8415-AA51-13D8-5A2B6E0B8311}" dt="2024-11-14T21:08:45.787" v="103" actId="20577"/>
          <ac:spMkLst>
            <pc:docMk/>
            <pc:sldMk cId="3072451527" sldId="270"/>
            <ac:spMk id="2" creationId="{31754F07-4229-4DC1-9A1E-1272F8748DC6}"/>
          </ac:spMkLst>
        </pc:spChg>
      </pc:sldChg>
      <pc:sldChg chg="modSp">
        <pc:chgData name="Christian Neumann" userId="S::christian.neumann@cloud.iad.de::200367e5-e9ed-471d-8907-b0fa2857d96f" providerId="AD" clId="Web-{C1027A75-8415-AA51-13D8-5A2B6E0B8311}" dt="2024-11-14T21:08:08.629" v="88" actId="20577"/>
        <pc:sldMkLst>
          <pc:docMk/>
          <pc:sldMk cId="2838321884" sldId="274"/>
        </pc:sldMkLst>
        <pc:spChg chg="mod">
          <ac:chgData name="Christian Neumann" userId="S::christian.neumann@cloud.iad.de::200367e5-e9ed-471d-8907-b0fa2857d96f" providerId="AD" clId="Web-{C1027A75-8415-AA51-13D8-5A2B6E0B8311}" dt="2024-11-14T21:08:08.629" v="88" actId="20577"/>
          <ac:spMkLst>
            <pc:docMk/>
            <pc:sldMk cId="2838321884" sldId="274"/>
            <ac:spMk id="8" creationId="{00000000-0000-0000-0000-000000000000}"/>
          </ac:spMkLst>
        </pc:spChg>
        <pc:spChg chg="mod">
          <ac:chgData name="Christian Neumann" userId="S::christian.neumann@cloud.iad.de::200367e5-e9ed-471d-8907-b0fa2857d96f" providerId="AD" clId="Web-{C1027A75-8415-AA51-13D8-5A2B6E0B8311}" dt="2024-11-14T21:04:00.387" v="44" actId="20577"/>
          <ac:spMkLst>
            <pc:docMk/>
            <pc:sldMk cId="2838321884" sldId="274"/>
            <ac:spMk id="9" creationId="{00000000-0000-0000-0000-000000000000}"/>
          </ac:spMkLst>
        </pc:spChg>
      </pc:sldChg>
      <pc:sldChg chg="modSp">
        <pc:chgData name="Christian Neumann" userId="S::christian.neumann@cloud.iad.de::200367e5-e9ed-471d-8907-b0fa2857d96f" providerId="AD" clId="Web-{C1027A75-8415-AA51-13D8-5A2B6E0B8311}" dt="2024-11-14T21:06:31.626" v="68" actId="20577"/>
        <pc:sldMkLst>
          <pc:docMk/>
          <pc:sldMk cId="2897991292" sldId="275"/>
        </pc:sldMkLst>
        <pc:spChg chg="mod">
          <ac:chgData name="Christian Neumann" userId="S::christian.neumann@cloud.iad.de::200367e5-e9ed-471d-8907-b0fa2857d96f" providerId="AD" clId="Web-{C1027A75-8415-AA51-13D8-5A2B6E0B8311}" dt="2024-11-14T21:05:16.608" v="60" actId="1076"/>
          <ac:spMkLst>
            <pc:docMk/>
            <pc:sldMk cId="2897991292" sldId="275"/>
            <ac:spMk id="2" creationId="{30D29753-99CA-43B9-8E6A-2F72C63C197B}"/>
          </ac:spMkLst>
        </pc:spChg>
        <pc:spChg chg="mod">
          <ac:chgData name="Christian Neumann" userId="S::christian.neumann@cloud.iad.de::200367e5-e9ed-471d-8907-b0fa2857d96f" providerId="AD" clId="Web-{C1027A75-8415-AA51-13D8-5A2B6E0B8311}" dt="2024-11-14T21:06:31.626" v="68" actId="20577"/>
          <ac:spMkLst>
            <pc:docMk/>
            <pc:sldMk cId="2897991292" sldId="275"/>
            <ac:spMk id="9" creationId="{00000000-0000-0000-0000-000000000000}"/>
          </ac:spMkLst>
        </pc:spChg>
      </pc:sldChg>
      <pc:sldChg chg="modSp">
        <pc:chgData name="Christian Neumann" userId="S::christian.neumann@cloud.iad.de::200367e5-e9ed-471d-8907-b0fa2857d96f" providerId="AD" clId="Web-{C1027A75-8415-AA51-13D8-5A2B6E0B8311}" dt="2024-11-14T21:04:45.638" v="55" actId="1076"/>
        <pc:sldMkLst>
          <pc:docMk/>
          <pc:sldMk cId="474213826" sldId="276"/>
        </pc:sldMkLst>
        <pc:spChg chg="mod">
          <ac:chgData name="Christian Neumann" userId="S::christian.neumann@cloud.iad.de::200367e5-e9ed-471d-8907-b0fa2857d96f" providerId="AD" clId="Web-{C1027A75-8415-AA51-13D8-5A2B6E0B8311}" dt="2024-11-14T21:04:34.185" v="52" actId="14100"/>
          <ac:spMkLst>
            <pc:docMk/>
            <pc:sldMk cId="474213826" sldId="276"/>
            <ac:spMk id="2" creationId="{30D29753-99CA-43B9-8E6A-2F72C63C197B}"/>
          </ac:spMkLst>
        </pc:spChg>
        <pc:spChg chg="mod">
          <ac:chgData name="Christian Neumann" userId="S::christian.neumann@cloud.iad.de::200367e5-e9ed-471d-8907-b0fa2857d96f" providerId="AD" clId="Web-{C1027A75-8415-AA51-13D8-5A2B6E0B8311}" dt="2024-11-14T21:04:45.638" v="55" actId="1076"/>
          <ac:spMkLst>
            <pc:docMk/>
            <pc:sldMk cId="474213826" sldId="276"/>
            <ac:spMk id="6" creationId="{51021688-E157-DF2E-89A7-C6E13989BE4F}"/>
          </ac:spMkLst>
        </pc:spChg>
      </pc:sldChg>
    </pc:docChg>
  </pc:docChgLst>
  <pc:docChgLst>
    <pc:chgData name="Dmitrij Kim" userId="S::dmitrij.kim@cloud.iad.de::fbf4df3c-4e5d-4135-9e28-1d4ac5aebaeb" providerId="AD" clId="Web-{EFB0948C-7917-4A68-A571-79301103E67F}"/>
    <pc:docChg chg="modSld">
      <pc:chgData name="Dmitrij Kim" userId="S::dmitrij.kim@cloud.iad.de::fbf4df3c-4e5d-4135-9e28-1d4ac5aebaeb" providerId="AD" clId="Web-{EFB0948C-7917-4A68-A571-79301103E67F}" dt="2024-11-14T13:04:54.114" v="100" actId="1076"/>
      <pc:docMkLst>
        <pc:docMk/>
      </pc:docMkLst>
      <pc:sldChg chg="addSp modSp">
        <pc:chgData name="Dmitrij Kim" userId="S::dmitrij.kim@cloud.iad.de::fbf4df3c-4e5d-4135-9e28-1d4ac5aebaeb" providerId="AD" clId="Web-{EFB0948C-7917-4A68-A571-79301103E67F}" dt="2024-11-14T12:17:05.556" v="48"/>
        <pc:sldMkLst>
          <pc:docMk/>
          <pc:sldMk cId="0" sldId="257"/>
        </pc:sldMkLst>
        <pc:spChg chg="add mod">
          <ac:chgData name="Dmitrij Kim" userId="S::dmitrij.kim@cloud.iad.de::fbf4df3c-4e5d-4135-9e28-1d4ac5aebaeb" providerId="AD" clId="Web-{EFB0948C-7917-4A68-A571-79301103E67F}" dt="2024-11-14T12:17:05.556" v="48"/>
          <ac:spMkLst>
            <pc:docMk/>
            <pc:sldMk cId="0" sldId="257"/>
            <ac:spMk id="3" creationId="{1BB79658-454B-B174-41D1-724987F0A2C7}"/>
          </ac:spMkLst>
        </pc:spChg>
      </pc:sldChg>
      <pc:sldChg chg="addSp modSp">
        <pc:chgData name="Dmitrij Kim" userId="S::dmitrij.kim@cloud.iad.de::fbf4df3c-4e5d-4135-9e28-1d4ac5aebaeb" providerId="AD" clId="Web-{EFB0948C-7917-4A68-A571-79301103E67F}" dt="2024-11-14T12:18:46.001" v="55"/>
        <pc:sldMkLst>
          <pc:docMk/>
          <pc:sldMk cId="0" sldId="258"/>
        </pc:sldMkLst>
        <pc:spChg chg="add mod">
          <ac:chgData name="Dmitrij Kim" userId="S::dmitrij.kim@cloud.iad.de::fbf4df3c-4e5d-4135-9e28-1d4ac5aebaeb" providerId="AD" clId="Web-{EFB0948C-7917-4A68-A571-79301103E67F}" dt="2024-11-14T12:18:46.001" v="55"/>
          <ac:spMkLst>
            <pc:docMk/>
            <pc:sldMk cId="0" sldId="258"/>
            <ac:spMk id="2" creationId="{33E22115-3DA0-EEDC-2775-DDDDF838CA9D}"/>
          </ac:spMkLst>
        </pc:spChg>
      </pc:sldChg>
      <pc:sldChg chg="addSp modSp">
        <pc:chgData name="Dmitrij Kim" userId="S::dmitrij.kim@cloud.iad.de::fbf4df3c-4e5d-4135-9e28-1d4ac5aebaeb" providerId="AD" clId="Web-{EFB0948C-7917-4A68-A571-79301103E67F}" dt="2024-11-14T12:21:01.010" v="71"/>
        <pc:sldMkLst>
          <pc:docMk/>
          <pc:sldMk cId="0" sldId="259"/>
        </pc:sldMkLst>
        <pc:spChg chg="add mod">
          <ac:chgData name="Dmitrij Kim" userId="S::dmitrij.kim@cloud.iad.de::fbf4df3c-4e5d-4135-9e28-1d4ac5aebaeb" providerId="AD" clId="Web-{EFB0948C-7917-4A68-A571-79301103E67F}" dt="2024-11-14T12:21:01.010" v="71"/>
          <ac:spMkLst>
            <pc:docMk/>
            <pc:sldMk cId="0" sldId="259"/>
            <ac:spMk id="13" creationId="{53932F20-B259-1309-A8C1-7B3DCCBA8A60}"/>
          </ac:spMkLst>
        </pc:spChg>
      </pc:sldChg>
      <pc:sldChg chg="addSp modSp">
        <pc:chgData name="Dmitrij Kim" userId="S::dmitrij.kim@cloud.iad.de::fbf4df3c-4e5d-4135-9e28-1d4ac5aebaeb" providerId="AD" clId="Web-{EFB0948C-7917-4A68-A571-79301103E67F}" dt="2024-11-14T12:21:18.152" v="74"/>
        <pc:sldMkLst>
          <pc:docMk/>
          <pc:sldMk cId="0" sldId="260"/>
        </pc:sldMkLst>
        <pc:spChg chg="add mod">
          <ac:chgData name="Dmitrij Kim" userId="S::dmitrij.kim@cloud.iad.de::fbf4df3c-4e5d-4135-9e28-1d4ac5aebaeb" providerId="AD" clId="Web-{EFB0948C-7917-4A68-A571-79301103E67F}" dt="2024-11-14T12:21:18.152" v="74"/>
          <ac:spMkLst>
            <pc:docMk/>
            <pc:sldMk cId="0" sldId="260"/>
            <ac:spMk id="25" creationId="{F4ADA3DE-8E21-896D-FD3C-1FCA6B87868C}"/>
          </ac:spMkLst>
        </pc:spChg>
      </pc:sldChg>
      <pc:sldChg chg="addSp modSp">
        <pc:chgData name="Dmitrij Kim" userId="S::dmitrij.kim@cloud.iad.de::fbf4df3c-4e5d-4135-9e28-1d4ac5aebaeb" providerId="AD" clId="Web-{EFB0948C-7917-4A68-A571-79301103E67F}" dt="2024-11-14T12:42:25.614" v="93"/>
        <pc:sldMkLst>
          <pc:docMk/>
          <pc:sldMk cId="0" sldId="261"/>
        </pc:sldMkLst>
        <pc:spChg chg="add mod">
          <ac:chgData name="Dmitrij Kim" userId="S::dmitrij.kim@cloud.iad.de::fbf4df3c-4e5d-4135-9e28-1d4ac5aebaeb" providerId="AD" clId="Web-{EFB0948C-7917-4A68-A571-79301103E67F}" dt="2024-11-14T12:42:25.614" v="93"/>
          <ac:spMkLst>
            <pc:docMk/>
            <pc:sldMk cId="0" sldId="261"/>
            <ac:spMk id="3" creationId="{E6B97DB8-23CC-477E-C0D9-EE8AABDA2F7B}"/>
          </ac:spMkLst>
        </pc:spChg>
        <pc:picChg chg="mod">
          <ac:chgData name="Dmitrij Kim" userId="S::dmitrij.kim@cloud.iad.de::fbf4df3c-4e5d-4135-9e28-1d4ac5aebaeb" providerId="AD" clId="Web-{EFB0948C-7917-4A68-A571-79301103E67F}" dt="2024-11-14T12:39:20.102" v="90" actId="14100"/>
          <ac:picMkLst>
            <pc:docMk/>
            <pc:sldMk cId="0" sldId="261"/>
            <ac:picMk id="17" creationId="{DF529909-012B-4E59-BEB7-FCBEEB01DD62}"/>
          </ac:picMkLst>
        </pc:picChg>
      </pc:sldChg>
      <pc:sldChg chg="addSp modSp">
        <pc:chgData name="Dmitrij Kim" userId="S::dmitrij.kim@cloud.iad.de::fbf4df3c-4e5d-4135-9e28-1d4ac5aebaeb" providerId="AD" clId="Web-{EFB0948C-7917-4A68-A571-79301103E67F}" dt="2024-11-14T12:21:39.622" v="79"/>
        <pc:sldMkLst>
          <pc:docMk/>
          <pc:sldMk cId="0" sldId="262"/>
        </pc:sldMkLst>
        <pc:spChg chg="add mod">
          <ac:chgData name="Dmitrij Kim" userId="S::dmitrij.kim@cloud.iad.de::fbf4df3c-4e5d-4135-9e28-1d4ac5aebaeb" providerId="AD" clId="Web-{EFB0948C-7917-4A68-A571-79301103E67F}" dt="2024-11-14T12:21:39.622" v="79"/>
          <ac:spMkLst>
            <pc:docMk/>
            <pc:sldMk cId="0" sldId="262"/>
            <ac:spMk id="9" creationId="{8923041C-0A4A-5009-B02F-D51C21C01BD3}"/>
          </ac:spMkLst>
        </pc:spChg>
      </pc:sldChg>
      <pc:sldChg chg="addSp delSp modSp">
        <pc:chgData name="Dmitrij Kim" userId="S::dmitrij.kim@cloud.iad.de::fbf4df3c-4e5d-4135-9e28-1d4ac5aebaeb" providerId="AD" clId="Web-{EFB0948C-7917-4A68-A571-79301103E67F}" dt="2024-11-14T12:50:59.119" v="99"/>
        <pc:sldMkLst>
          <pc:docMk/>
          <pc:sldMk cId="0" sldId="264"/>
        </pc:sldMkLst>
        <pc:spChg chg="add mod">
          <ac:chgData name="Dmitrij Kim" userId="S::dmitrij.kim@cloud.iad.de::fbf4df3c-4e5d-4135-9e28-1d4ac5aebaeb" providerId="AD" clId="Web-{EFB0948C-7917-4A68-A571-79301103E67F}" dt="2024-11-14T12:50:59.119" v="99"/>
          <ac:spMkLst>
            <pc:docMk/>
            <pc:sldMk cId="0" sldId="264"/>
            <ac:spMk id="3" creationId="{DC3C9848-D0B8-6E9B-23E7-DE9E16FB24BD}"/>
          </ac:spMkLst>
        </pc:spChg>
        <pc:picChg chg="add del mod">
          <ac:chgData name="Dmitrij Kim" userId="S::dmitrij.kim@cloud.iad.de::fbf4df3c-4e5d-4135-9e28-1d4ac5aebaeb" providerId="AD" clId="Web-{EFB0948C-7917-4A68-A571-79301103E67F}" dt="2024-11-14T12:43:38.182" v="96"/>
          <ac:picMkLst>
            <pc:docMk/>
            <pc:sldMk cId="0" sldId="264"/>
            <ac:picMk id="15" creationId="{7D98DF58-6A37-2807-00D1-BA0E0DF826B5}"/>
          </ac:picMkLst>
        </pc:picChg>
      </pc:sldChg>
      <pc:sldChg chg="addSp modSp">
        <pc:chgData name="Dmitrij Kim" userId="S::dmitrij.kim@cloud.iad.de::fbf4df3c-4e5d-4135-9e28-1d4ac5aebaeb" providerId="AD" clId="Web-{EFB0948C-7917-4A68-A571-79301103E67F}" dt="2024-11-14T12:27:27.334" v="82"/>
        <pc:sldMkLst>
          <pc:docMk/>
          <pc:sldMk cId="0" sldId="265"/>
        </pc:sldMkLst>
        <pc:spChg chg="add mod">
          <ac:chgData name="Dmitrij Kim" userId="S::dmitrij.kim@cloud.iad.de::fbf4df3c-4e5d-4135-9e28-1d4ac5aebaeb" providerId="AD" clId="Web-{EFB0948C-7917-4A68-A571-79301103E67F}" dt="2024-11-14T12:27:27.334" v="82"/>
          <ac:spMkLst>
            <pc:docMk/>
            <pc:sldMk cId="0" sldId="265"/>
            <ac:spMk id="7" creationId="{59D12E77-A475-DB5F-447A-DB0936EEA2BE}"/>
          </ac:spMkLst>
        </pc:spChg>
      </pc:sldChg>
      <pc:sldChg chg="addSp modSp">
        <pc:chgData name="Dmitrij Kim" userId="S::dmitrij.kim@cloud.iad.de::fbf4df3c-4e5d-4135-9e28-1d4ac5aebaeb" providerId="AD" clId="Web-{EFB0948C-7917-4A68-A571-79301103E67F}" dt="2024-11-14T12:27:45.554" v="85"/>
        <pc:sldMkLst>
          <pc:docMk/>
          <pc:sldMk cId="0" sldId="266"/>
        </pc:sldMkLst>
        <pc:spChg chg="add mod">
          <ac:chgData name="Dmitrij Kim" userId="S::dmitrij.kim@cloud.iad.de::fbf4df3c-4e5d-4135-9e28-1d4ac5aebaeb" providerId="AD" clId="Web-{EFB0948C-7917-4A68-A571-79301103E67F}" dt="2024-11-14T12:27:45.554" v="85"/>
          <ac:spMkLst>
            <pc:docMk/>
            <pc:sldMk cId="0" sldId="266"/>
            <ac:spMk id="14" creationId="{544F92D7-449C-5BA4-89BC-1E4019F4C488}"/>
          </ac:spMkLst>
        </pc:spChg>
      </pc:sldChg>
      <pc:sldChg chg="addSp modSp">
        <pc:chgData name="Dmitrij Kim" userId="S::dmitrij.kim@cloud.iad.de::fbf4df3c-4e5d-4135-9e28-1d4ac5aebaeb" providerId="AD" clId="Web-{EFB0948C-7917-4A68-A571-79301103E67F}" dt="2024-11-14T12:16:03.677" v="43"/>
        <pc:sldMkLst>
          <pc:docMk/>
          <pc:sldMk cId="4241036804" sldId="267"/>
        </pc:sldMkLst>
        <pc:spChg chg="add mod">
          <ac:chgData name="Dmitrij Kim" userId="S::dmitrij.kim@cloud.iad.de::fbf4df3c-4e5d-4135-9e28-1d4ac5aebaeb" providerId="AD" clId="Web-{EFB0948C-7917-4A68-A571-79301103E67F}" dt="2024-11-14T12:16:03.677" v="43"/>
          <ac:spMkLst>
            <pc:docMk/>
            <pc:sldMk cId="4241036804" sldId="267"/>
            <ac:spMk id="4" creationId="{C06A11A5-2E4D-BABA-3063-DB29D841F675}"/>
          </ac:spMkLst>
        </pc:spChg>
      </pc:sldChg>
      <pc:sldChg chg="addSp modSp">
        <pc:chgData name="Dmitrij Kim" userId="S::dmitrij.kim@cloud.iad.de::fbf4df3c-4e5d-4135-9e28-1d4ac5aebaeb" providerId="AD" clId="Web-{EFB0948C-7917-4A68-A571-79301103E67F}" dt="2024-11-14T12:17:32.324" v="51"/>
        <pc:sldMkLst>
          <pc:docMk/>
          <pc:sldMk cId="3386664765" sldId="268"/>
        </pc:sldMkLst>
        <pc:spChg chg="mod">
          <ac:chgData name="Dmitrij Kim" userId="S::dmitrij.kim@cloud.iad.de::fbf4df3c-4e5d-4135-9e28-1d4ac5aebaeb" providerId="AD" clId="Web-{EFB0948C-7917-4A68-A571-79301103E67F}" dt="2024-11-14T12:12:21.301" v="36" actId="20577"/>
          <ac:spMkLst>
            <pc:docMk/>
            <pc:sldMk cId="3386664765" sldId="268"/>
            <ac:spMk id="3" creationId="{7B3CE08C-4CE5-4506-A560-AE841A1FC230}"/>
          </ac:spMkLst>
        </pc:spChg>
        <pc:spChg chg="add mod">
          <ac:chgData name="Dmitrij Kim" userId="S::dmitrij.kim@cloud.iad.de::fbf4df3c-4e5d-4135-9e28-1d4ac5aebaeb" providerId="AD" clId="Web-{EFB0948C-7917-4A68-A571-79301103E67F}" dt="2024-11-14T12:17:32.324" v="51"/>
          <ac:spMkLst>
            <pc:docMk/>
            <pc:sldMk cId="3386664765" sldId="268"/>
            <ac:spMk id="4" creationId="{FC847C16-A5D1-2C82-159B-8A5DF5F7F358}"/>
          </ac:spMkLst>
        </pc:spChg>
      </pc:sldChg>
      <pc:sldChg chg="addSp modSp">
        <pc:chgData name="Dmitrij Kim" userId="S::dmitrij.kim@cloud.iad.de::fbf4df3c-4e5d-4135-9e28-1d4ac5aebaeb" providerId="AD" clId="Web-{EFB0948C-7917-4A68-A571-79301103E67F}" dt="2024-11-14T12:19:05.721" v="59"/>
        <pc:sldMkLst>
          <pc:docMk/>
          <pc:sldMk cId="1759140068" sldId="269"/>
        </pc:sldMkLst>
        <pc:spChg chg="add mod">
          <ac:chgData name="Dmitrij Kim" userId="S::dmitrij.kim@cloud.iad.de::fbf4df3c-4e5d-4135-9e28-1d4ac5aebaeb" providerId="AD" clId="Web-{EFB0948C-7917-4A68-A571-79301103E67F}" dt="2024-11-14T12:19:05.721" v="59"/>
          <ac:spMkLst>
            <pc:docMk/>
            <pc:sldMk cId="1759140068" sldId="269"/>
            <ac:spMk id="2" creationId="{9161E131-D46B-C496-73A0-E2258D617356}"/>
          </ac:spMkLst>
        </pc:spChg>
      </pc:sldChg>
      <pc:sldChg chg="addSp modSp">
        <pc:chgData name="Dmitrij Kim" userId="S::dmitrij.kim@cloud.iad.de::fbf4df3c-4e5d-4135-9e28-1d4ac5aebaeb" providerId="AD" clId="Web-{EFB0948C-7917-4A68-A571-79301103E67F}" dt="2024-11-14T12:19:50.240" v="62"/>
        <pc:sldMkLst>
          <pc:docMk/>
          <pc:sldMk cId="3072451527" sldId="270"/>
        </pc:sldMkLst>
        <pc:spChg chg="add mod">
          <ac:chgData name="Dmitrij Kim" userId="S::dmitrij.kim@cloud.iad.de::fbf4df3c-4e5d-4135-9e28-1d4ac5aebaeb" providerId="AD" clId="Web-{EFB0948C-7917-4A68-A571-79301103E67F}" dt="2024-11-14T12:19:50.240" v="62"/>
          <ac:spMkLst>
            <pc:docMk/>
            <pc:sldMk cId="3072451527" sldId="270"/>
            <ac:spMk id="5" creationId="{8E5C37B1-B418-E162-3340-84AF1880DEDF}"/>
          </ac:spMkLst>
        </pc:spChg>
      </pc:sldChg>
      <pc:sldChg chg="addSp modSp">
        <pc:chgData name="Dmitrij Kim" userId="S::dmitrij.kim@cloud.iad.de::fbf4df3c-4e5d-4135-9e28-1d4ac5aebaeb" providerId="AD" clId="Web-{EFB0948C-7917-4A68-A571-79301103E67F}" dt="2024-11-14T12:20:06.460" v="65"/>
        <pc:sldMkLst>
          <pc:docMk/>
          <pc:sldMk cId="3725056018" sldId="271"/>
        </pc:sldMkLst>
        <pc:spChg chg="add mod">
          <ac:chgData name="Dmitrij Kim" userId="S::dmitrij.kim@cloud.iad.de::fbf4df3c-4e5d-4135-9e28-1d4ac5aebaeb" providerId="AD" clId="Web-{EFB0948C-7917-4A68-A571-79301103E67F}" dt="2024-11-14T12:20:06.460" v="65"/>
          <ac:spMkLst>
            <pc:docMk/>
            <pc:sldMk cId="3725056018" sldId="271"/>
            <ac:spMk id="3" creationId="{BF9CE50C-1BDE-1928-5EF7-1674F7BBD47F}"/>
          </ac:spMkLst>
        </pc:spChg>
      </pc:sldChg>
      <pc:sldChg chg="addSp modSp">
        <pc:chgData name="Dmitrij Kim" userId="S::dmitrij.kim@cloud.iad.de::fbf4df3c-4e5d-4135-9e28-1d4ac5aebaeb" providerId="AD" clId="Web-{EFB0948C-7917-4A68-A571-79301103E67F}" dt="2024-11-14T12:20:40.759" v="68"/>
        <pc:sldMkLst>
          <pc:docMk/>
          <pc:sldMk cId="236431722" sldId="272"/>
        </pc:sldMkLst>
        <pc:spChg chg="add mod">
          <ac:chgData name="Dmitrij Kim" userId="S::dmitrij.kim@cloud.iad.de::fbf4df3c-4e5d-4135-9e28-1d4ac5aebaeb" providerId="AD" clId="Web-{EFB0948C-7917-4A68-A571-79301103E67F}" dt="2024-11-14T12:20:40.759" v="68"/>
          <ac:spMkLst>
            <pc:docMk/>
            <pc:sldMk cId="236431722" sldId="272"/>
            <ac:spMk id="2" creationId="{BB040971-4FCE-C2F3-3537-A83CAB3B3902}"/>
          </ac:spMkLst>
        </pc:spChg>
      </pc:sldChg>
      <pc:sldChg chg="addSp modSp">
        <pc:chgData name="Dmitrij Kim" userId="S::dmitrij.kim@cloud.iad.de::fbf4df3c-4e5d-4135-9e28-1d4ac5aebaeb" providerId="AD" clId="Web-{EFB0948C-7917-4A68-A571-79301103E67F}" dt="2024-11-14T13:04:54.114" v="100" actId="1076"/>
        <pc:sldMkLst>
          <pc:docMk/>
          <pc:sldMk cId="1220799516" sldId="273"/>
        </pc:sldMkLst>
        <pc:spChg chg="add mod">
          <ac:chgData name="Dmitrij Kim" userId="S::dmitrij.kim@cloud.iad.de::fbf4df3c-4e5d-4135-9e28-1d4ac5aebaeb" providerId="AD" clId="Web-{EFB0948C-7917-4A68-A571-79301103E67F}" dt="2024-11-14T12:28:00.133" v="88"/>
          <ac:spMkLst>
            <pc:docMk/>
            <pc:sldMk cId="1220799516" sldId="273"/>
            <ac:spMk id="2" creationId="{EFC43354-4B9B-45D9-8402-E028409A995C}"/>
          </ac:spMkLst>
        </pc:spChg>
        <pc:spChg chg="mod">
          <ac:chgData name="Dmitrij Kim" userId="S::dmitrij.kim@cloud.iad.de::fbf4df3c-4e5d-4135-9e28-1d4ac5aebaeb" providerId="AD" clId="Web-{EFB0948C-7917-4A68-A571-79301103E67F}" dt="2024-11-14T13:04:54.114" v="100" actId="1076"/>
          <ac:spMkLst>
            <pc:docMk/>
            <pc:sldMk cId="1220799516" sldId="273"/>
            <ac:spMk id="11" creationId="{00000000-0000-0000-0000-000000000000}"/>
          </ac:spMkLst>
        </pc:spChg>
      </pc:sldChg>
    </pc:docChg>
  </pc:docChgLst>
  <pc:docChgLst>
    <pc:chgData name="Christian Neumann" userId="S::christian.neumann@cloud.iad.de::200367e5-e9ed-471d-8907-b0fa2857d96f" providerId="AD" clId="Web-{75E6E3AD-C7E9-4CC2-A0CE-A7F6C8296D31}"/>
    <pc:docChg chg="addSld delSld modSld">
      <pc:chgData name="Christian Neumann" userId="S::christian.neumann@cloud.iad.de::200367e5-e9ed-471d-8907-b0fa2857d96f" providerId="AD" clId="Web-{75E6E3AD-C7E9-4CC2-A0CE-A7F6C8296D31}" dt="2024-11-14T13:54:42.293" v="126"/>
      <pc:docMkLst>
        <pc:docMk/>
      </pc:docMkLst>
      <pc:sldChg chg="modSp">
        <pc:chgData name="Christian Neumann" userId="S::christian.neumann@cloud.iad.de::200367e5-e9ed-471d-8907-b0fa2857d96f" providerId="AD" clId="Web-{75E6E3AD-C7E9-4CC2-A0CE-A7F6C8296D31}" dt="2024-11-14T13:54:11.653" v="122" actId="20577"/>
        <pc:sldMkLst>
          <pc:docMk/>
          <pc:sldMk cId="0" sldId="256"/>
        </pc:sldMkLst>
        <pc:spChg chg="mod">
          <ac:chgData name="Christian Neumann" userId="S::christian.neumann@cloud.iad.de::200367e5-e9ed-471d-8907-b0fa2857d96f" providerId="AD" clId="Web-{75E6E3AD-C7E9-4CC2-A0CE-A7F6C8296D31}" dt="2024-11-14T13:54:11.653" v="122" actId="20577"/>
          <ac:spMkLst>
            <pc:docMk/>
            <pc:sldMk cId="0" sldId="256"/>
            <ac:spMk id="3" creationId="{00000000-0000-0000-0000-000000000000}"/>
          </ac:spMkLst>
        </pc:spChg>
      </pc:sldChg>
      <pc:sldChg chg="delSp modSp del">
        <pc:chgData name="Christian Neumann" userId="S::christian.neumann@cloud.iad.de::200367e5-e9ed-471d-8907-b0fa2857d96f" providerId="AD" clId="Web-{75E6E3AD-C7E9-4CC2-A0CE-A7F6C8296D31}" dt="2024-11-14T13:53:10.528" v="119"/>
        <pc:sldMkLst>
          <pc:docMk/>
          <pc:sldMk cId="0" sldId="258"/>
        </pc:sldMkLst>
        <pc:spChg chg="mod">
          <ac:chgData name="Christian Neumann" userId="S::christian.neumann@cloud.iad.de::200367e5-e9ed-471d-8907-b0fa2857d96f" providerId="AD" clId="Web-{75E6E3AD-C7E9-4CC2-A0CE-A7F6C8296D31}" dt="2024-11-14T13:44:18.496" v="47" actId="20577"/>
          <ac:spMkLst>
            <pc:docMk/>
            <pc:sldMk cId="0" sldId="258"/>
            <ac:spMk id="4" creationId="{00000000-0000-0000-0000-000000000000}"/>
          </ac:spMkLst>
        </pc:spChg>
        <pc:spChg chg="mod">
          <ac:chgData name="Christian Neumann" userId="S::christian.neumann@cloud.iad.de::200367e5-e9ed-471d-8907-b0fa2857d96f" providerId="AD" clId="Web-{75E6E3AD-C7E9-4CC2-A0CE-A7F6C8296D31}" dt="2024-11-14T13:44:27.746" v="50" actId="14100"/>
          <ac:spMkLst>
            <pc:docMk/>
            <pc:sldMk cId="0" sldId="258"/>
            <ac:spMk id="7" creationId="{00000000-0000-0000-0000-000000000000}"/>
          </ac:spMkLst>
        </pc:spChg>
        <pc:spChg chg="del">
          <ac:chgData name="Christian Neumann" userId="S::christian.neumann@cloud.iad.de::200367e5-e9ed-471d-8907-b0fa2857d96f" providerId="AD" clId="Web-{75E6E3AD-C7E9-4CC2-A0CE-A7F6C8296D31}" dt="2024-11-14T13:43:02.731" v="41"/>
          <ac:spMkLst>
            <pc:docMk/>
            <pc:sldMk cId="0" sldId="258"/>
            <ac:spMk id="8" creationId="{00000000-0000-0000-0000-000000000000}"/>
          </ac:spMkLst>
        </pc:spChg>
        <pc:spChg chg="del">
          <ac:chgData name="Christian Neumann" userId="S::christian.neumann@cloud.iad.de::200367e5-e9ed-471d-8907-b0fa2857d96f" providerId="AD" clId="Web-{75E6E3AD-C7E9-4CC2-A0CE-A7F6C8296D31}" dt="2024-11-14T13:43:01.152" v="40"/>
          <ac:spMkLst>
            <pc:docMk/>
            <pc:sldMk cId="0" sldId="258"/>
            <ac:spMk id="9" creationId="{00000000-0000-0000-0000-000000000000}"/>
          </ac:spMkLst>
        </pc:spChg>
        <pc:spChg chg="del mod">
          <ac:chgData name="Christian Neumann" userId="S::christian.neumann@cloud.iad.de::200367e5-e9ed-471d-8907-b0fa2857d96f" providerId="AD" clId="Web-{75E6E3AD-C7E9-4CC2-A0CE-A7F6C8296D31}" dt="2024-11-14T13:42:59.934" v="39"/>
          <ac:spMkLst>
            <pc:docMk/>
            <pc:sldMk cId="0" sldId="258"/>
            <ac:spMk id="10" creationId="{00000000-0000-0000-0000-000000000000}"/>
          </ac:spMkLst>
        </pc:spChg>
      </pc:sldChg>
      <pc:sldChg chg="modSp mod setBg">
        <pc:chgData name="Christian Neumann" userId="S::christian.neumann@cloud.iad.de::200367e5-e9ed-471d-8907-b0fa2857d96f" providerId="AD" clId="Web-{75E6E3AD-C7E9-4CC2-A0CE-A7F6C8296D31}" dt="2024-11-14T13:54:42.293" v="126"/>
        <pc:sldMkLst>
          <pc:docMk/>
          <pc:sldMk cId="4241036804" sldId="267"/>
        </pc:sldMkLst>
        <pc:spChg chg="mod">
          <ac:chgData name="Christian Neumann" userId="S::christian.neumann@cloud.iad.de::200367e5-e9ed-471d-8907-b0fa2857d96f" providerId="AD" clId="Web-{75E6E3AD-C7E9-4CC2-A0CE-A7F6C8296D31}" dt="2024-11-14T13:54:21.528" v="125" actId="20577"/>
          <ac:spMkLst>
            <pc:docMk/>
            <pc:sldMk cId="4241036804" sldId="267"/>
            <ac:spMk id="2" creationId="{FE9FE8C4-8FD8-4AD8-9645-019ADAA3D671}"/>
          </ac:spMkLst>
        </pc:spChg>
      </pc:sldChg>
      <pc:sldChg chg="delSp modSp">
        <pc:chgData name="Christian Neumann" userId="S::christian.neumann@cloud.iad.de::200367e5-e9ed-471d-8907-b0fa2857d96f" providerId="AD" clId="Web-{75E6E3AD-C7E9-4CC2-A0CE-A7F6C8296D31}" dt="2024-11-14T13:41:35.699" v="30" actId="20577"/>
        <pc:sldMkLst>
          <pc:docMk/>
          <pc:sldMk cId="236431722" sldId="272"/>
        </pc:sldMkLst>
        <pc:spChg chg="mod">
          <ac:chgData name="Christian Neumann" userId="S::christian.neumann@cloud.iad.de::200367e5-e9ed-471d-8907-b0fa2857d96f" providerId="AD" clId="Web-{75E6E3AD-C7E9-4CC2-A0CE-A7F6C8296D31}" dt="2024-11-14T13:41:35.699" v="30" actId="20577"/>
          <ac:spMkLst>
            <pc:docMk/>
            <pc:sldMk cId="236431722" sldId="272"/>
            <ac:spMk id="17" creationId="{414BAA0D-61A1-41AD-A08D-766B36884DC0}"/>
          </ac:spMkLst>
        </pc:spChg>
        <pc:spChg chg="del mod">
          <ac:chgData name="Christian Neumann" userId="S::christian.neumann@cloud.iad.de::200367e5-e9ed-471d-8907-b0fa2857d96f" providerId="AD" clId="Web-{75E6E3AD-C7E9-4CC2-A0CE-A7F6C8296D31}" dt="2024-11-14T13:41:25.652" v="27"/>
          <ac:spMkLst>
            <pc:docMk/>
            <pc:sldMk cId="236431722" sldId="272"/>
            <ac:spMk id="19" creationId="{4C20B64C-E1E4-4CE4-B9D2-E9574645B15E}"/>
          </ac:spMkLst>
        </pc:spChg>
      </pc:sldChg>
      <pc:sldChg chg="addSp delSp modSp mod setBg">
        <pc:chgData name="Christian Neumann" userId="S::christian.neumann@cloud.iad.de::200367e5-e9ed-471d-8907-b0fa2857d96f" providerId="AD" clId="Web-{75E6E3AD-C7E9-4CC2-A0CE-A7F6C8296D31}" dt="2024-11-14T13:43:51.512" v="44"/>
        <pc:sldMkLst>
          <pc:docMk/>
          <pc:sldMk cId="2838321884" sldId="274"/>
        </pc:sldMkLst>
        <pc:spChg chg="del mod">
          <ac:chgData name="Christian Neumann" userId="S::christian.neumann@cloud.iad.de::200367e5-e9ed-471d-8907-b0fa2857d96f" providerId="AD" clId="Web-{75E6E3AD-C7E9-4CC2-A0CE-A7F6C8296D31}" dt="2024-11-14T13:43:51.512" v="44"/>
          <ac:spMkLst>
            <pc:docMk/>
            <pc:sldMk cId="2838321884" sldId="274"/>
            <ac:spMk id="2" creationId="{33E22115-3DA0-EEDC-2775-DDDDF838CA9D}"/>
          </ac:spMkLst>
        </pc:spChg>
        <pc:spChg chg="mod">
          <ac:chgData name="Christian Neumann" userId="S::christian.neumann@cloud.iad.de::200367e5-e9ed-471d-8907-b0fa2857d96f" providerId="AD" clId="Web-{75E6E3AD-C7E9-4CC2-A0CE-A7F6C8296D31}" dt="2024-11-14T13:43:41.340" v="42" actId="20577"/>
          <ac:spMkLst>
            <pc:docMk/>
            <pc:sldMk cId="2838321884" sldId="274"/>
            <ac:spMk id="8" creationId="{00000000-0000-0000-0000-000000000000}"/>
          </ac:spMkLst>
        </pc:spChg>
        <pc:spChg chg="mod">
          <ac:chgData name="Christian Neumann" userId="S::christian.neumann@cloud.iad.de::200367e5-e9ed-471d-8907-b0fa2857d96f" providerId="AD" clId="Web-{75E6E3AD-C7E9-4CC2-A0CE-A7F6C8296D31}" dt="2024-11-14T13:42:20.887" v="36" actId="20577"/>
          <ac:spMkLst>
            <pc:docMk/>
            <pc:sldMk cId="2838321884" sldId="274"/>
            <ac:spMk id="9" creationId="{00000000-0000-0000-0000-000000000000}"/>
          </ac:spMkLst>
        </pc:spChg>
        <pc:spChg chg="add">
          <ac:chgData name="Christian Neumann" userId="S::christian.neumann@cloud.iad.de::200367e5-e9ed-471d-8907-b0fa2857d96f" providerId="AD" clId="Web-{75E6E3AD-C7E9-4CC2-A0CE-A7F6C8296D31}" dt="2024-11-14T13:41:50.496" v="31"/>
          <ac:spMkLst>
            <pc:docMk/>
            <pc:sldMk cId="2838321884" sldId="274"/>
            <ac:spMk id="14" creationId="{129F4FEF-3F4E-4042-8E6D-C24E201FB31A}"/>
          </ac:spMkLst>
        </pc:spChg>
        <pc:spChg chg="add del">
          <ac:chgData name="Christian Neumann" userId="S::christian.neumann@cloud.iad.de::200367e5-e9ed-471d-8907-b0fa2857d96f" providerId="AD" clId="Web-{75E6E3AD-C7E9-4CC2-A0CE-A7F6C8296D31}" dt="2024-11-14T13:38:46.652" v="9"/>
          <ac:spMkLst>
            <pc:docMk/>
            <pc:sldMk cId="2838321884" sldId="274"/>
            <ac:spMk id="17" creationId="{63F5877B-98C7-49DD-83AB-0F6F57CB6543}"/>
          </ac:spMkLst>
        </pc:spChg>
        <pc:spChg chg="add del">
          <ac:chgData name="Christian Neumann" userId="S::christian.neumann@cloud.iad.de::200367e5-e9ed-471d-8907-b0fa2857d96f" providerId="AD" clId="Web-{75E6E3AD-C7E9-4CC2-A0CE-A7F6C8296D31}" dt="2024-11-14T13:38:46.652" v="9"/>
          <ac:spMkLst>
            <pc:docMk/>
            <pc:sldMk cId="2838321884" sldId="274"/>
            <ac:spMk id="19" creationId="{4EA91930-66BC-4C41-B4F5-C31EB216F64B}"/>
          </ac:spMkLst>
        </pc:spChg>
        <pc:spChg chg="add del">
          <ac:chgData name="Christian Neumann" userId="S::christian.neumann@cloud.iad.de::200367e5-e9ed-471d-8907-b0fa2857d96f" providerId="AD" clId="Web-{75E6E3AD-C7E9-4CC2-A0CE-A7F6C8296D31}" dt="2024-11-14T13:38:46.652" v="9"/>
          <ac:spMkLst>
            <pc:docMk/>
            <pc:sldMk cId="2838321884" sldId="274"/>
            <ac:spMk id="21" creationId="{6313CF8F-B436-401E-9575-DE0F8E8B5B17}"/>
          </ac:spMkLst>
        </pc:spChg>
        <pc:spChg chg="add del">
          <ac:chgData name="Christian Neumann" userId="S::christian.neumann@cloud.iad.de::200367e5-e9ed-471d-8907-b0fa2857d96f" providerId="AD" clId="Web-{75E6E3AD-C7E9-4CC2-A0CE-A7F6C8296D31}" dt="2024-11-14T13:38:46.652" v="9"/>
          <ac:spMkLst>
            <pc:docMk/>
            <pc:sldMk cId="2838321884" sldId="274"/>
            <ac:spMk id="23" creationId="{2A38CFE9-C30A-4551-ACCB-D5808FBC39CD}"/>
          </ac:spMkLst>
        </pc:spChg>
        <pc:spChg chg="add del">
          <ac:chgData name="Christian Neumann" userId="S::christian.neumann@cloud.iad.de::200367e5-e9ed-471d-8907-b0fa2857d96f" providerId="AD" clId="Web-{75E6E3AD-C7E9-4CC2-A0CE-A7F6C8296D31}" dt="2024-11-14T13:38:46.652" v="9"/>
          <ac:spMkLst>
            <pc:docMk/>
            <pc:sldMk cId="2838321884" sldId="274"/>
            <ac:spMk id="25" creationId="{67EF550F-47CE-4FB2-9DAC-12AD835C833D}"/>
          </ac:spMkLst>
        </pc:spChg>
        <pc:picChg chg="add mod ord">
          <ac:chgData name="Christian Neumann" userId="S::christian.neumann@cloud.iad.de::200367e5-e9ed-471d-8907-b0fa2857d96f" providerId="AD" clId="Web-{75E6E3AD-C7E9-4CC2-A0CE-A7F6C8296D31}" dt="2024-11-14T13:41:50.496" v="31"/>
          <ac:picMkLst>
            <pc:docMk/>
            <pc:sldMk cId="2838321884" sldId="274"/>
            <ac:picMk id="3" creationId="{BFE3D3A3-2823-B43F-0BD3-653070BEC921}"/>
          </ac:picMkLst>
        </pc:picChg>
        <pc:picChg chg="mod ord">
          <ac:chgData name="Christian Neumann" userId="S::christian.neumann@cloud.iad.de::200367e5-e9ed-471d-8907-b0fa2857d96f" providerId="AD" clId="Web-{75E6E3AD-C7E9-4CC2-A0CE-A7F6C8296D31}" dt="2024-11-14T13:41:50.496" v="31"/>
          <ac:picMkLst>
            <pc:docMk/>
            <pc:sldMk cId="2838321884" sldId="274"/>
            <ac:picMk id="12" creationId="{D02CFB93-278F-14EA-6E78-166D82B4FBE5}"/>
          </ac:picMkLst>
        </pc:picChg>
      </pc:sldChg>
      <pc:sldChg chg="addSp delSp modSp add replId">
        <pc:chgData name="Christian Neumann" userId="S::christian.neumann@cloud.iad.de::200367e5-e9ed-471d-8907-b0fa2857d96f" providerId="AD" clId="Web-{75E6E3AD-C7E9-4CC2-A0CE-A7F6C8296D31}" dt="2024-11-14T13:51:42.950" v="118" actId="1076"/>
        <pc:sldMkLst>
          <pc:docMk/>
          <pc:sldMk cId="2897991292" sldId="275"/>
        </pc:sldMkLst>
        <pc:spChg chg="add mod">
          <ac:chgData name="Christian Neumann" userId="S::christian.neumann@cloud.iad.de::200367e5-e9ed-471d-8907-b0fa2857d96f" providerId="AD" clId="Web-{75E6E3AD-C7E9-4CC2-A0CE-A7F6C8296D31}" dt="2024-11-14T13:51:42.950" v="118" actId="1076"/>
          <ac:spMkLst>
            <pc:docMk/>
            <pc:sldMk cId="2897991292" sldId="275"/>
            <ac:spMk id="2" creationId="{30D29753-99CA-43B9-8E6A-2F72C63C197B}"/>
          </ac:spMkLst>
        </pc:spChg>
        <pc:spChg chg="del">
          <ac:chgData name="Christian Neumann" userId="S::christian.neumann@cloud.iad.de::200367e5-e9ed-471d-8907-b0fa2857d96f" providerId="AD" clId="Web-{75E6E3AD-C7E9-4CC2-A0CE-A7F6C8296D31}" dt="2024-11-14T13:45:43.027" v="53"/>
          <ac:spMkLst>
            <pc:docMk/>
            <pc:sldMk cId="2897991292" sldId="275"/>
            <ac:spMk id="8" creationId="{00000000-0000-0000-0000-000000000000}"/>
          </ac:spMkLst>
        </pc:spChg>
        <pc:spChg chg="mod">
          <ac:chgData name="Christian Neumann" userId="S::christian.neumann@cloud.iad.de::200367e5-e9ed-471d-8907-b0fa2857d96f" providerId="AD" clId="Web-{75E6E3AD-C7E9-4CC2-A0CE-A7F6C8296D31}" dt="2024-11-14T13:51:40.575" v="117" actId="1076"/>
          <ac:spMkLst>
            <pc:docMk/>
            <pc:sldMk cId="2897991292" sldId="275"/>
            <ac:spMk id="9" creationId="{00000000-0000-0000-0000-000000000000}"/>
          </ac:spMkLst>
        </pc:spChg>
        <pc:picChg chg="del">
          <ac:chgData name="Christian Neumann" userId="S::christian.neumann@cloud.iad.de::200367e5-e9ed-471d-8907-b0fa2857d96f" providerId="AD" clId="Web-{75E6E3AD-C7E9-4CC2-A0CE-A7F6C8296D31}" dt="2024-11-14T13:51:36.106" v="116"/>
          <ac:picMkLst>
            <pc:docMk/>
            <pc:sldMk cId="2897991292" sldId="275"/>
            <ac:picMk id="12" creationId="{D02CFB93-278F-14EA-6E78-166D82B4FBE5}"/>
          </ac:picMkLst>
        </pc:picChg>
      </pc:sldChg>
      <pc:sldChg chg="addSp delSp modSp add replId">
        <pc:chgData name="Christian Neumann" userId="S::christian.neumann@cloud.iad.de::200367e5-e9ed-471d-8907-b0fa2857d96f" providerId="AD" clId="Web-{75E6E3AD-C7E9-4CC2-A0CE-A7F6C8296D31}" dt="2024-11-14T13:53:18.293" v="120" actId="14100"/>
        <pc:sldMkLst>
          <pc:docMk/>
          <pc:sldMk cId="474213826" sldId="276"/>
        </pc:sldMkLst>
        <pc:spChg chg="mod">
          <ac:chgData name="Christian Neumann" userId="S::christian.neumann@cloud.iad.de::200367e5-e9ed-471d-8907-b0fa2857d96f" providerId="AD" clId="Web-{75E6E3AD-C7E9-4CC2-A0CE-A7F6C8296D31}" dt="2024-11-14T13:51:28.512" v="115" actId="1076"/>
          <ac:spMkLst>
            <pc:docMk/>
            <pc:sldMk cId="474213826" sldId="276"/>
            <ac:spMk id="2" creationId="{30D29753-99CA-43B9-8E6A-2F72C63C197B}"/>
          </ac:spMkLst>
        </pc:spChg>
        <pc:spChg chg="add del mod">
          <ac:chgData name="Christian Neumann" userId="S::christian.neumann@cloud.iad.de::200367e5-e9ed-471d-8907-b0fa2857d96f" providerId="AD" clId="Web-{75E6E3AD-C7E9-4CC2-A0CE-A7F6C8296D31}" dt="2024-11-14T13:49:44.903" v="101"/>
          <ac:spMkLst>
            <pc:docMk/>
            <pc:sldMk cId="474213826" sldId="276"/>
            <ac:spMk id="4" creationId="{E561071F-1615-D404-3322-C1E7DE646B30}"/>
          </ac:spMkLst>
        </pc:spChg>
        <pc:spChg chg="add mod">
          <ac:chgData name="Christian Neumann" userId="S::christian.neumann@cloud.iad.de::200367e5-e9ed-471d-8907-b0fa2857d96f" providerId="AD" clId="Web-{75E6E3AD-C7E9-4CC2-A0CE-A7F6C8296D31}" dt="2024-11-14T13:51:25.309" v="114" actId="1076"/>
          <ac:spMkLst>
            <pc:docMk/>
            <pc:sldMk cId="474213826" sldId="276"/>
            <ac:spMk id="6" creationId="{51021688-E157-DF2E-89A7-C6E13989BE4F}"/>
          </ac:spMkLst>
        </pc:spChg>
        <pc:spChg chg="del mod">
          <ac:chgData name="Christian Neumann" userId="S::christian.neumann@cloud.iad.de::200367e5-e9ed-471d-8907-b0fa2857d96f" providerId="AD" clId="Web-{75E6E3AD-C7E9-4CC2-A0CE-A7F6C8296D31}" dt="2024-11-14T13:49:41.887" v="100"/>
          <ac:spMkLst>
            <pc:docMk/>
            <pc:sldMk cId="474213826" sldId="276"/>
            <ac:spMk id="9" creationId="{00000000-0000-0000-0000-000000000000}"/>
          </ac:spMkLst>
        </pc:spChg>
        <pc:picChg chg="del mod">
          <ac:chgData name="Christian Neumann" userId="S::christian.neumann@cloud.iad.de::200367e5-e9ed-471d-8907-b0fa2857d96f" providerId="AD" clId="Web-{75E6E3AD-C7E9-4CC2-A0CE-A7F6C8296D31}" dt="2024-11-14T13:51:15.121" v="113"/>
          <ac:picMkLst>
            <pc:docMk/>
            <pc:sldMk cId="474213826" sldId="276"/>
            <ac:picMk id="3" creationId="{BFE3D3A3-2823-B43F-0BD3-653070BEC921}"/>
          </ac:picMkLst>
        </pc:picChg>
        <pc:picChg chg="mod">
          <ac:chgData name="Christian Neumann" userId="S::christian.neumann@cloud.iad.de::200367e5-e9ed-471d-8907-b0fa2857d96f" providerId="AD" clId="Web-{75E6E3AD-C7E9-4CC2-A0CE-A7F6C8296D31}" dt="2024-11-14T13:53:18.293" v="120" actId="14100"/>
          <ac:picMkLst>
            <pc:docMk/>
            <pc:sldMk cId="474213826" sldId="276"/>
            <ac:picMk id="12" creationId="{D02CFB93-278F-14EA-6E78-166D82B4FBE5}"/>
          </ac:picMkLst>
        </pc:picChg>
      </pc:sldChg>
    </pc:docChg>
  </pc:docChgLst>
  <pc:docChgLst>
    <pc:chgData name="Christian Neumann" userId="S::christian.neumann@cloud.iad.de::200367e5-e9ed-471d-8907-b0fa2857d96f" providerId="AD" clId="Web-{D9796A89-69DF-4B33-9806-F0A7FD5631FB}"/>
    <pc:docChg chg="modSld">
      <pc:chgData name="Christian Neumann" userId="S::christian.neumann@cloud.iad.de::200367e5-e9ed-471d-8907-b0fa2857d96f" providerId="AD" clId="Web-{D9796A89-69DF-4B33-9806-F0A7FD5631FB}" dt="2024-11-14T12:26:42.727" v="69" actId="20577"/>
      <pc:docMkLst>
        <pc:docMk/>
      </pc:docMkLst>
      <pc:sldChg chg="modSp">
        <pc:chgData name="Christian Neumann" userId="S::christian.neumann@cloud.iad.de::200367e5-e9ed-471d-8907-b0fa2857d96f" providerId="AD" clId="Web-{D9796A89-69DF-4B33-9806-F0A7FD5631FB}" dt="2024-11-14T12:14:55.444" v="24" actId="1076"/>
        <pc:sldMkLst>
          <pc:docMk/>
          <pc:sldMk cId="0" sldId="257"/>
        </pc:sldMkLst>
        <pc:spChg chg="mod">
          <ac:chgData name="Christian Neumann" userId="S::christian.neumann@cloud.iad.de::200367e5-e9ed-471d-8907-b0fa2857d96f" providerId="AD" clId="Web-{D9796A89-69DF-4B33-9806-F0A7FD5631FB}" dt="2024-11-14T12:14:47.447" v="23" actId="20577"/>
          <ac:spMkLst>
            <pc:docMk/>
            <pc:sldMk cId="0" sldId="257"/>
            <ac:spMk id="4" creationId="{00000000-0000-0000-0000-000000000000}"/>
          </ac:spMkLst>
        </pc:spChg>
        <pc:spChg chg="mod">
          <ac:chgData name="Christian Neumann" userId="S::christian.neumann@cloud.iad.de::200367e5-e9ed-471d-8907-b0fa2857d96f" providerId="AD" clId="Web-{D9796A89-69DF-4B33-9806-F0A7FD5631FB}" dt="2024-11-14T12:14:55.444" v="24" actId="1076"/>
          <ac:spMkLst>
            <pc:docMk/>
            <pc:sldMk cId="0" sldId="257"/>
            <ac:spMk id="13" creationId="{0797BCA2-1744-497D-9BE8-89A907B84769}"/>
          </ac:spMkLst>
        </pc:spChg>
      </pc:sldChg>
      <pc:sldChg chg="modSp">
        <pc:chgData name="Christian Neumann" userId="S::christian.neumann@cloud.iad.de::200367e5-e9ed-471d-8907-b0fa2857d96f" providerId="AD" clId="Web-{D9796A89-69DF-4B33-9806-F0A7FD5631FB}" dt="2024-11-14T12:19:30.932" v="38" actId="14100"/>
        <pc:sldMkLst>
          <pc:docMk/>
          <pc:sldMk cId="0" sldId="258"/>
        </pc:sldMkLst>
        <pc:picChg chg="mod">
          <ac:chgData name="Christian Neumann" userId="S::christian.neumann@cloud.iad.de::200367e5-e9ed-471d-8907-b0fa2857d96f" providerId="AD" clId="Web-{D9796A89-69DF-4B33-9806-F0A7FD5631FB}" dt="2024-11-14T12:19:30.932" v="38" actId="14100"/>
          <ac:picMkLst>
            <pc:docMk/>
            <pc:sldMk cId="0" sldId="258"/>
            <ac:picMk id="11" creationId="{C5A5D45F-089D-4BB0-9AF9-1A0359AAD73D}"/>
          </ac:picMkLst>
        </pc:picChg>
      </pc:sldChg>
      <pc:sldChg chg="modSp">
        <pc:chgData name="Christian Neumann" userId="S::christian.neumann@cloud.iad.de::200367e5-e9ed-471d-8907-b0fa2857d96f" providerId="AD" clId="Web-{D9796A89-69DF-4B33-9806-F0A7FD5631FB}" dt="2024-11-14T12:24:13.873" v="52"/>
        <pc:sldMkLst>
          <pc:docMk/>
          <pc:sldMk cId="0" sldId="260"/>
        </pc:sldMkLst>
        <pc:picChg chg="mod modCrop">
          <ac:chgData name="Christian Neumann" userId="S::christian.neumann@cloud.iad.de::200367e5-e9ed-471d-8907-b0fa2857d96f" providerId="AD" clId="Web-{D9796A89-69DF-4B33-9806-F0A7FD5631FB}" dt="2024-11-14T12:24:13.873" v="52"/>
          <ac:picMkLst>
            <pc:docMk/>
            <pc:sldMk cId="0" sldId="260"/>
            <ac:picMk id="2" creationId="{00000000-0000-0000-0000-000000000000}"/>
          </ac:picMkLst>
        </pc:picChg>
      </pc:sldChg>
      <pc:sldChg chg="modSp">
        <pc:chgData name="Christian Neumann" userId="S::christian.neumann@cloud.iad.de::200367e5-e9ed-471d-8907-b0fa2857d96f" providerId="AD" clId="Web-{D9796A89-69DF-4B33-9806-F0A7FD5631FB}" dt="2024-11-14T12:26:42.727" v="69" actId="20577"/>
        <pc:sldMkLst>
          <pc:docMk/>
          <pc:sldMk cId="0" sldId="261"/>
        </pc:sldMkLst>
        <pc:spChg chg="mod">
          <ac:chgData name="Christian Neumann" userId="S::christian.neumann@cloud.iad.de::200367e5-e9ed-471d-8907-b0fa2857d96f" providerId="AD" clId="Web-{D9796A89-69DF-4B33-9806-F0A7FD5631FB}" dt="2024-11-14T12:26:42.727" v="69" actId="20577"/>
          <ac:spMkLst>
            <pc:docMk/>
            <pc:sldMk cId="0" sldId="261"/>
            <ac:spMk id="6" creationId="{00000000-0000-0000-0000-000000000000}"/>
          </ac:spMkLst>
        </pc:spChg>
      </pc:sldChg>
      <pc:sldChg chg="modSp">
        <pc:chgData name="Christian Neumann" userId="S::christian.neumann@cloud.iad.de::200367e5-e9ed-471d-8907-b0fa2857d96f" providerId="AD" clId="Web-{D9796A89-69DF-4B33-9806-F0A7FD5631FB}" dt="2024-11-14T12:18:55.195" v="36" actId="1076"/>
        <pc:sldMkLst>
          <pc:docMk/>
          <pc:sldMk cId="3386664765" sldId="268"/>
        </pc:sldMkLst>
        <pc:spChg chg="mod">
          <ac:chgData name="Christian Neumann" userId="S::christian.neumann@cloud.iad.de::200367e5-e9ed-471d-8907-b0fa2857d96f" providerId="AD" clId="Web-{D9796A89-69DF-4B33-9806-F0A7FD5631FB}" dt="2024-11-14T12:18:55.195" v="36" actId="1076"/>
          <ac:spMkLst>
            <pc:docMk/>
            <pc:sldMk cId="3386664765" sldId="268"/>
            <ac:spMk id="3" creationId="{7B3CE08C-4CE5-4506-A560-AE841A1FC230}"/>
          </ac:spMkLst>
        </pc:spChg>
        <pc:picChg chg="mod">
          <ac:chgData name="Christian Neumann" userId="S::christian.neumann@cloud.iad.de::200367e5-e9ed-471d-8907-b0fa2857d96f" providerId="AD" clId="Web-{D9796A89-69DF-4B33-9806-F0A7FD5631FB}" dt="2024-11-14T12:18:46.913" v="35" actId="14100"/>
          <ac:picMkLst>
            <pc:docMk/>
            <pc:sldMk cId="3386664765" sldId="268"/>
            <ac:picMk id="2" creationId="{E7250142-D699-4C52-B94F-804B7F7C094C}"/>
          </ac:picMkLst>
        </pc:picChg>
      </pc:sldChg>
      <pc:sldChg chg="modSp">
        <pc:chgData name="Christian Neumann" userId="S::christian.neumann@cloud.iad.de::200367e5-e9ed-471d-8907-b0fa2857d96f" providerId="AD" clId="Web-{D9796A89-69DF-4B33-9806-F0A7FD5631FB}" dt="2024-11-14T12:20:06.794" v="41" actId="1076"/>
        <pc:sldMkLst>
          <pc:docMk/>
          <pc:sldMk cId="1759140068" sldId="269"/>
        </pc:sldMkLst>
        <pc:spChg chg="mod">
          <ac:chgData name="Christian Neumann" userId="S::christian.neumann@cloud.iad.de::200367e5-e9ed-471d-8907-b0fa2857d96f" providerId="AD" clId="Web-{D9796A89-69DF-4B33-9806-F0A7FD5631FB}" dt="2024-11-14T12:20:06.794" v="41" actId="1076"/>
          <ac:spMkLst>
            <pc:docMk/>
            <pc:sldMk cId="1759140068" sldId="269"/>
            <ac:spMk id="6" creationId="{31B4659C-44C1-4802-B68C-971DFD688556}"/>
          </ac:spMkLst>
        </pc:spChg>
        <pc:picChg chg="mod">
          <ac:chgData name="Christian Neumann" userId="S::christian.neumann@cloud.iad.de::200367e5-e9ed-471d-8907-b0fa2857d96f" providerId="AD" clId="Web-{D9796A89-69DF-4B33-9806-F0A7FD5631FB}" dt="2024-11-14T12:19:59.575" v="40" actId="1076"/>
          <ac:picMkLst>
            <pc:docMk/>
            <pc:sldMk cId="1759140068" sldId="269"/>
            <ac:picMk id="1030" creationId="{7E315E79-3DAC-4114-8B3F-F283DA26DE00}"/>
          </ac:picMkLst>
        </pc:picChg>
      </pc:sldChg>
    </pc:docChg>
  </pc:docChgLst>
  <pc:docChgLst>
    <pc:chgData name="Christian Neumann" userId="S::christian.neumann@cloud.iad.de::200367e5-e9ed-471d-8907-b0fa2857d96f" providerId="AD" clId="Web-{C5F36496-7BF4-412C-8C54-387978D0E452}"/>
    <pc:docChg chg="modSld">
      <pc:chgData name="Christian Neumann" userId="S::christian.neumann@cloud.iad.de::200367e5-e9ed-471d-8907-b0fa2857d96f" providerId="AD" clId="Web-{C5F36496-7BF4-412C-8C54-387978D0E452}" dt="2024-11-14T13:04:33.762" v="21"/>
      <pc:docMkLst>
        <pc:docMk/>
      </pc:docMkLst>
      <pc:sldChg chg="modSp">
        <pc:chgData name="Christian Neumann" userId="S::christian.neumann@cloud.iad.de::200367e5-e9ed-471d-8907-b0fa2857d96f" providerId="AD" clId="Web-{C5F36496-7BF4-412C-8C54-387978D0E452}" dt="2024-11-14T13:04:33.762" v="21"/>
        <pc:sldMkLst>
          <pc:docMk/>
          <pc:sldMk cId="0" sldId="261"/>
        </pc:sldMkLst>
        <pc:picChg chg="mod">
          <ac:chgData name="Christian Neumann" userId="S::christian.neumann@cloud.iad.de::200367e5-e9ed-471d-8907-b0fa2857d96f" providerId="AD" clId="Web-{C5F36496-7BF4-412C-8C54-387978D0E452}" dt="2024-11-14T13:04:33.762" v="21"/>
          <ac:picMkLst>
            <pc:docMk/>
            <pc:sldMk cId="0" sldId="261"/>
            <ac:picMk id="17" creationId="{DF529909-012B-4E59-BEB7-FCBEEB01DD62}"/>
          </ac:picMkLst>
        </pc:picChg>
      </pc:sldChg>
      <pc:sldChg chg="addSp modSp">
        <pc:chgData name="Christian Neumann" userId="S::christian.neumann@cloud.iad.de::200367e5-e9ed-471d-8907-b0fa2857d96f" providerId="AD" clId="Web-{C5F36496-7BF4-412C-8C54-387978D0E452}" dt="2024-11-14T13:04:08.183" v="19" actId="1076"/>
        <pc:sldMkLst>
          <pc:docMk/>
          <pc:sldMk cId="0" sldId="265"/>
        </pc:sldMkLst>
        <pc:picChg chg="add mod modCrop">
          <ac:chgData name="Christian Neumann" userId="S::christian.neumann@cloud.iad.de::200367e5-e9ed-471d-8907-b0fa2857d96f" providerId="AD" clId="Web-{C5F36496-7BF4-412C-8C54-387978D0E452}" dt="2024-11-14T13:04:08.183" v="19" actId="1076"/>
          <ac:picMkLst>
            <pc:docMk/>
            <pc:sldMk cId="0" sldId="265"/>
            <ac:picMk id="8" creationId="{2F552010-DBCF-4882-62CC-328FFE82B4C5}"/>
          </ac:picMkLst>
        </pc:picChg>
      </pc:sldChg>
    </pc:docChg>
  </pc:docChgLst>
  <pc:docChgLst>
    <pc:chgData name="Christian Neumann" userId="S::christian.neumann@cloud.iad.de::200367e5-e9ed-471d-8907-b0fa2857d96f" providerId="AD" clId="Web-{DEC68FE1-CEBA-410E-9361-8EAE4DC105B6}"/>
    <pc:docChg chg="addSld modSld">
      <pc:chgData name="Christian Neumann" userId="S::christian.neumann@cloud.iad.de::200367e5-e9ed-471d-8907-b0fa2857d96f" providerId="AD" clId="Web-{DEC68FE1-CEBA-410E-9361-8EAE4DC105B6}" dt="2024-11-14T13:36:23.993" v="82" actId="1076"/>
      <pc:docMkLst>
        <pc:docMk/>
      </pc:docMkLst>
      <pc:sldChg chg="modSp">
        <pc:chgData name="Christian Neumann" userId="S::christian.neumann@cloud.iad.de::200367e5-e9ed-471d-8907-b0fa2857d96f" providerId="AD" clId="Web-{DEC68FE1-CEBA-410E-9361-8EAE4DC105B6}" dt="2024-11-14T13:24:06.645" v="49" actId="20577"/>
        <pc:sldMkLst>
          <pc:docMk/>
          <pc:sldMk cId="0" sldId="257"/>
        </pc:sldMkLst>
        <pc:spChg chg="mod">
          <ac:chgData name="Christian Neumann" userId="S::christian.neumann@cloud.iad.de::200367e5-e9ed-471d-8907-b0fa2857d96f" providerId="AD" clId="Web-{DEC68FE1-CEBA-410E-9361-8EAE4DC105B6}" dt="2024-11-14T13:24:06.645" v="49" actId="20577"/>
          <ac:spMkLst>
            <pc:docMk/>
            <pc:sldMk cId="0" sldId="257"/>
            <ac:spMk id="13" creationId="{0797BCA2-1744-497D-9BE8-89A907B84769}"/>
          </ac:spMkLst>
        </pc:spChg>
      </pc:sldChg>
      <pc:sldChg chg="addSp delSp modSp add replId">
        <pc:chgData name="Christian Neumann" userId="S::christian.neumann@cloud.iad.de::200367e5-e9ed-471d-8907-b0fa2857d96f" providerId="AD" clId="Web-{DEC68FE1-CEBA-410E-9361-8EAE4DC105B6}" dt="2024-11-14T13:36:23.993" v="82" actId="1076"/>
        <pc:sldMkLst>
          <pc:docMk/>
          <pc:sldMk cId="2838321884" sldId="274"/>
        </pc:sldMkLst>
        <pc:spChg chg="del mod">
          <ac:chgData name="Christian Neumann" userId="S::christian.neumann@cloud.iad.de::200367e5-e9ed-471d-8907-b0fa2857d96f" providerId="AD" clId="Web-{DEC68FE1-CEBA-410E-9361-8EAE4DC105B6}" dt="2024-11-14T13:30:23.514" v="57"/>
          <ac:spMkLst>
            <pc:docMk/>
            <pc:sldMk cId="2838321884" sldId="274"/>
            <ac:spMk id="3" creationId="{00000000-0000-0000-0000-000000000000}"/>
          </ac:spMkLst>
        </pc:spChg>
        <pc:spChg chg="del mod">
          <ac:chgData name="Christian Neumann" userId="S::christian.neumann@cloud.iad.de::200367e5-e9ed-471d-8907-b0fa2857d96f" providerId="AD" clId="Web-{DEC68FE1-CEBA-410E-9361-8EAE4DC105B6}" dt="2024-11-14T13:30:16.139" v="52"/>
          <ac:spMkLst>
            <pc:docMk/>
            <pc:sldMk cId="2838321884" sldId="274"/>
            <ac:spMk id="4" creationId="{00000000-0000-0000-0000-000000000000}"/>
          </ac:spMkLst>
        </pc:spChg>
        <pc:spChg chg="del">
          <ac:chgData name="Christian Neumann" userId="S::christian.neumann@cloud.iad.de::200367e5-e9ed-471d-8907-b0fa2857d96f" providerId="AD" clId="Web-{DEC68FE1-CEBA-410E-9361-8EAE4DC105B6}" dt="2024-11-14T13:30:19.967" v="54"/>
          <ac:spMkLst>
            <pc:docMk/>
            <pc:sldMk cId="2838321884" sldId="274"/>
            <ac:spMk id="6" creationId="{00000000-0000-0000-0000-000000000000}"/>
          </ac:spMkLst>
        </pc:spChg>
        <pc:spChg chg="del">
          <ac:chgData name="Christian Neumann" userId="S::christian.neumann@cloud.iad.de::200367e5-e9ed-471d-8907-b0fa2857d96f" providerId="AD" clId="Web-{DEC68FE1-CEBA-410E-9361-8EAE4DC105B6}" dt="2024-11-14T13:30:17.998" v="53"/>
          <ac:spMkLst>
            <pc:docMk/>
            <pc:sldMk cId="2838321884" sldId="274"/>
            <ac:spMk id="7" creationId="{00000000-0000-0000-0000-000000000000}"/>
          </ac:spMkLst>
        </pc:spChg>
        <pc:spChg chg="mod">
          <ac:chgData name="Christian Neumann" userId="S::christian.neumann@cloud.iad.de::200367e5-e9ed-471d-8907-b0fa2857d96f" providerId="AD" clId="Web-{DEC68FE1-CEBA-410E-9361-8EAE4DC105B6}" dt="2024-11-14T13:30:31.077" v="60" actId="1076"/>
          <ac:spMkLst>
            <pc:docMk/>
            <pc:sldMk cId="2838321884" sldId="274"/>
            <ac:spMk id="8" creationId="{00000000-0000-0000-0000-000000000000}"/>
          </ac:spMkLst>
        </pc:spChg>
        <pc:spChg chg="mod">
          <ac:chgData name="Christian Neumann" userId="S::christian.neumann@cloud.iad.de::200367e5-e9ed-471d-8907-b0fa2857d96f" providerId="AD" clId="Web-{DEC68FE1-CEBA-410E-9361-8EAE4DC105B6}" dt="2024-11-14T13:31:12.109" v="71" actId="20577"/>
          <ac:spMkLst>
            <pc:docMk/>
            <pc:sldMk cId="2838321884" sldId="274"/>
            <ac:spMk id="9" creationId="{00000000-0000-0000-0000-000000000000}"/>
          </ac:spMkLst>
        </pc:spChg>
        <pc:spChg chg="del mod">
          <ac:chgData name="Christian Neumann" userId="S::christian.neumann@cloud.iad.de::200367e5-e9ed-471d-8907-b0fa2857d96f" providerId="AD" clId="Web-{DEC68FE1-CEBA-410E-9361-8EAE4DC105B6}" dt="2024-11-14T13:31:18.047" v="74"/>
          <ac:spMkLst>
            <pc:docMk/>
            <pc:sldMk cId="2838321884" sldId="274"/>
            <ac:spMk id="10" creationId="{00000000-0000-0000-0000-000000000000}"/>
          </ac:spMkLst>
        </pc:spChg>
        <pc:picChg chg="del">
          <ac:chgData name="Christian Neumann" userId="S::christian.neumann@cloud.iad.de::200367e5-e9ed-471d-8907-b0fa2857d96f" providerId="AD" clId="Web-{DEC68FE1-CEBA-410E-9361-8EAE4DC105B6}" dt="2024-11-14T13:30:24.171" v="59"/>
          <ac:picMkLst>
            <pc:docMk/>
            <pc:sldMk cId="2838321884" sldId="274"/>
            <ac:picMk id="5" creationId="{00000000-0000-0000-0000-000000000000}"/>
          </ac:picMkLst>
        </pc:picChg>
        <pc:picChg chg="del">
          <ac:chgData name="Christian Neumann" userId="S::christian.neumann@cloud.iad.de::200367e5-e9ed-471d-8907-b0fa2857d96f" providerId="AD" clId="Web-{DEC68FE1-CEBA-410E-9361-8EAE4DC105B6}" dt="2024-11-14T13:30:23.796" v="58"/>
          <ac:picMkLst>
            <pc:docMk/>
            <pc:sldMk cId="2838321884" sldId="274"/>
            <ac:picMk id="11" creationId="{C5A5D45F-089D-4BB0-9AF9-1A0359AAD73D}"/>
          </ac:picMkLst>
        </pc:picChg>
        <pc:picChg chg="add mod">
          <ac:chgData name="Christian Neumann" userId="S::christian.neumann@cloud.iad.de::200367e5-e9ed-471d-8907-b0fa2857d96f" providerId="AD" clId="Web-{DEC68FE1-CEBA-410E-9361-8EAE4DC105B6}" dt="2024-11-14T13:36:23.993" v="82" actId="1076"/>
          <ac:picMkLst>
            <pc:docMk/>
            <pc:sldMk cId="2838321884" sldId="274"/>
            <ac:picMk id="12" creationId="{D02CFB93-278F-14EA-6E78-166D82B4FBE5}"/>
          </ac:picMkLst>
        </pc:picChg>
      </pc:sldChg>
    </pc:docChg>
  </pc:docChgLst>
  <pc:docChgLst>
    <pc:chgData name="Josiane Kanouo Maneyo" userId="S::josiane.kanouo.maneyo@cloud.iad.de::862109e1-cd30-4d98-84c6-6a6b9815fa55" providerId="AD" clId="Web-{92EF08A0-6D35-AC91-4F1A-BC97EE8059C2}"/>
    <pc:docChg chg="modSld">
      <pc:chgData name="Josiane Kanouo Maneyo" userId="S::josiane.kanouo.maneyo@cloud.iad.de::862109e1-cd30-4d98-84c6-6a6b9815fa55" providerId="AD" clId="Web-{92EF08A0-6D35-AC91-4F1A-BC97EE8059C2}" dt="2024-11-14T11:56:14.538" v="40" actId="20577"/>
      <pc:docMkLst>
        <pc:docMk/>
      </pc:docMkLst>
      <pc:sldChg chg="modSp">
        <pc:chgData name="Josiane Kanouo Maneyo" userId="S::josiane.kanouo.maneyo@cloud.iad.de::862109e1-cd30-4d98-84c6-6a6b9815fa55" providerId="AD" clId="Web-{92EF08A0-6D35-AC91-4F1A-BC97EE8059C2}" dt="2024-11-14T11:55:09.018" v="2" actId="1076"/>
        <pc:sldMkLst>
          <pc:docMk/>
          <pc:sldMk cId="0" sldId="256"/>
        </pc:sldMkLst>
        <pc:spChg chg="mod">
          <ac:chgData name="Josiane Kanouo Maneyo" userId="S::josiane.kanouo.maneyo@cloud.iad.de::862109e1-cd30-4d98-84c6-6a6b9815fa55" providerId="AD" clId="Web-{92EF08A0-6D35-AC91-4F1A-BC97EE8059C2}" dt="2024-11-14T11:54:41.032" v="0" actId="20577"/>
          <ac:spMkLst>
            <pc:docMk/>
            <pc:sldMk cId="0" sldId="256"/>
            <ac:spMk id="3" creationId="{00000000-0000-0000-0000-000000000000}"/>
          </ac:spMkLst>
        </pc:spChg>
        <pc:spChg chg="mod">
          <ac:chgData name="Josiane Kanouo Maneyo" userId="S::josiane.kanouo.maneyo@cloud.iad.de::862109e1-cd30-4d98-84c6-6a6b9815fa55" providerId="AD" clId="Web-{92EF08A0-6D35-AC91-4F1A-BC97EE8059C2}" dt="2024-11-14T11:54:53.018" v="1" actId="14100"/>
          <ac:spMkLst>
            <pc:docMk/>
            <pc:sldMk cId="0" sldId="256"/>
            <ac:spMk id="4" creationId="{00000000-0000-0000-0000-000000000000}"/>
          </ac:spMkLst>
        </pc:spChg>
        <pc:spChg chg="mod">
          <ac:chgData name="Josiane Kanouo Maneyo" userId="S::josiane.kanouo.maneyo@cloud.iad.de::862109e1-cd30-4d98-84c6-6a6b9815fa55" providerId="AD" clId="Web-{92EF08A0-6D35-AC91-4F1A-BC97EE8059C2}" dt="2024-11-14T11:55:09.018" v="2" actId="1076"/>
          <ac:spMkLst>
            <pc:docMk/>
            <pc:sldMk cId="0" sldId="256"/>
            <ac:spMk id="5" creationId="{00000000-0000-0000-0000-000000000000}"/>
          </ac:spMkLst>
        </pc:spChg>
      </pc:sldChg>
      <pc:sldChg chg="modSp">
        <pc:chgData name="Josiane Kanouo Maneyo" userId="S::josiane.kanouo.maneyo@cloud.iad.de::862109e1-cd30-4d98-84c6-6a6b9815fa55" providerId="AD" clId="Web-{92EF08A0-6D35-AC91-4F1A-BC97EE8059C2}" dt="2024-11-14T11:56:14.538" v="40" actId="20577"/>
        <pc:sldMkLst>
          <pc:docMk/>
          <pc:sldMk cId="236431722" sldId="272"/>
        </pc:sldMkLst>
        <pc:spChg chg="mod">
          <ac:chgData name="Josiane Kanouo Maneyo" userId="S::josiane.kanouo.maneyo@cloud.iad.de::862109e1-cd30-4d98-84c6-6a6b9815fa55" providerId="AD" clId="Web-{92EF08A0-6D35-AC91-4F1A-BC97EE8059C2}" dt="2024-11-14T11:55:54.052" v="34" actId="20577"/>
          <ac:spMkLst>
            <pc:docMk/>
            <pc:sldMk cId="236431722" sldId="272"/>
            <ac:spMk id="16" creationId="{45D90286-25D7-40D0-A548-D02F17AF455E}"/>
          </ac:spMkLst>
        </pc:spChg>
        <pc:spChg chg="mod">
          <ac:chgData name="Josiane Kanouo Maneyo" userId="S::josiane.kanouo.maneyo@cloud.iad.de::862109e1-cd30-4d98-84c6-6a6b9815fa55" providerId="AD" clId="Web-{92EF08A0-6D35-AC91-4F1A-BC97EE8059C2}" dt="2024-11-14T11:56:14.538" v="40" actId="20577"/>
          <ac:spMkLst>
            <pc:docMk/>
            <pc:sldMk cId="236431722" sldId="272"/>
            <ac:spMk id="18" creationId="{E081239C-D979-4F3B-A0B7-A591340C3F3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5575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353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943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154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05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833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FE9FE8C4-8FD8-4AD8-9645-019ADAA3D671}"/>
              </a:ext>
            </a:extLst>
          </p:cNvPr>
          <p:cNvSpPr/>
          <p:nvPr/>
        </p:nvSpPr>
        <p:spPr>
          <a:xfrm>
            <a:off x="337931" y="954157"/>
            <a:ext cx="7185992" cy="52098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4800" dirty="0">
                <a:solidFill>
                  <a:srgbClr val="F2E782"/>
                </a:solidFill>
                <a:latin typeface="Prata"/>
              </a:rPr>
              <a:t>"</a:t>
            </a:r>
            <a:r>
              <a:rPr lang="en-US" sz="4800" dirty="0" err="1">
                <a:solidFill>
                  <a:srgbClr val="F2E782"/>
                </a:solidFill>
                <a:latin typeface="Prata"/>
              </a:rPr>
              <a:t>StoreMe</a:t>
            </a:r>
            <a:r>
              <a:rPr lang="en-US" sz="4800" dirty="0">
                <a:solidFill>
                  <a:srgbClr val="F2E782"/>
                </a:solidFill>
                <a:latin typeface="Prata"/>
              </a:rPr>
              <a:t>": </a:t>
            </a:r>
            <a:r>
              <a:rPr lang="en-US" sz="4800" dirty="0" err="1">
                <a:solidFill>
                  <a:srgbClr val="F2E782"/>
                </a:solidFill>
                <a:latin typeface="Prata"/>
              </a:rPr>
              <a:t>Smarte</a:t>
            </a:r>
            <a:r>
              <a:rPr lang="en-US" sz="4800" dirty="0">
                <a:solidFill>
                  <a:srgbClr val="F2E782"/>
                </a:solidFill>
                <a:latin typeface="Prata"/>
              </a:rPr>
              <a:t> </a:t>
            </a:r>
            <a:r>
              <a:rPr lang="en-US" sz="4800" dirty="0" err="1">
                <a:solidFill>
                  <a:srgbClr val="F2E782"/>
                </a:solidFill>
                <a:latin typeface="Prata"/>
              </a:rPr>
              <a:t>Lagerverwaltungs</a:t>
            </a:r>
            <a:r>
              <a:rPr lang="en-US" sz="4800" dirty="0">
                <a:solidFill>
                  <a:srgbClr val="F2E782"/>
                </a:solidFill>
                <a:latin typeface="Prata"/>
              </a:rPr>
              <a:t>-App</a:t>
            </a:r>
          </a:p>
          <a:p>
            <a:pPr>
              <a:lnSpc>
                <a:spcPts val="7700"/>
              </a:lnSpc>
            </a:pPr>
            <a:endParaRPr lang="en-US" sz="3200" dirty="0">
              <a:solidFill>
                <a:srgbClr val="F2E782"/>
              </a:solidFill>
              <a:latin typeface="Prata" pitchFamily="34" charset="0"/>
            </a:endParaRPr>
          </a:p>
          <a:p>
            <a:pPr algn="ctr" fontAlgn="base"/>
            <a:r>
              <a:rPr lang="de-DE" sz="2800" dirty="0">
                <a:solidFill>
                  <a:srgbClr val="F2E782"/>
                </a:solidFill>
                <a:latin typeface="Prata"/>
              </a:rPr>
              <a:t>Von </a:t>
            </a:r>
            <a:r>
              <a:rPr lang="en-US" sz="2800" dirty="0">
                <a:solidFill>
                  <a:srgbClr val="F2E782"/>
                </a:solidFill>
                <a:latin typeface="Prata"/>
              </a:rPr>
              <a:t>​</a:t>
            </a:r>
          </a:p>
          <a:p>
            <a:pPr algn="ctr" fontAlgn="base"/>
            <a:r>
              <a:rPr lang="de-DE" sz="2800" dirty="0">
                <a:solidFill>
                  <a:srgbClr val="F2E782"/>
                </a:solidFill>
                <a:latin typeface="Prata"/>
              </a:rPr>
              <a:t>Josiane Kanouo </a:t>
            </a:r>
            <a:r>
              <a:rPr lang="de-DE" sz="2800" dirty="0" err="1">
                <a:solidFill>
                  <a:srgbClr val="F2E782"/>
                </a:solidFill>
                <a:latin typeface="Prata"/>
              </a:rPr>
              <a:t>Maneyo</a:t>
            </a:r>
            <a:r>
              <a:rPr lang="de-DE" sz="2800" dirty="0">
                <a:solidFill>
                  <a:srgbClr val="F2E782"/>
                </a:solidFill>
                <a:latin typeface="Prata"/>
              </a:rPr>
              <a:t>​</a:t>
            </a:r>
          </a:p>
          <a:p>
            <a:pPr algn="ctr" fontAlgn="base"/>
            <a:r>
              <a:rPr lang="de-DE" sz="2800" dirty="0">
                <a:solidFill>
                  <a:srgbClr val="F2E782"/>
                </a:solidFill>
                <a:latin typeface="Prata"/>
              </a:rPr>
              <a:t> </a:t>
            </a:r>
            <a:endParaRPr lang="en-US" sz="2800" dirty="0">
              <a:solidFill>
                <a:srgbClr val="F2E782"/>
              </a:solidFill>
              <a:latin typeface="Prata"/>
            </a:endParaRPr>
          </a:p>
          <a:p>
            <a:pPr>
              <a:lnSpc>
                <a:spcPts val="7700"/>
              </a:lnSpc>
            </a:pPr>
            <a:endParaRPr lang="en-US" sz="36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4C9096C-4024-4E06-80B5-A735A9298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922" y="864704"/>
            <a:ext cx="6521239" cy="6281531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C06A11A5-2E4D-BABA-3063-DB29D841F675}"/>
              </a:ext>
            </a:extLst>
          </p:cNvPr>
          <p:cNvSpPr/>
          <p:nvPr/>
        </p:nvSpPr>
        <p:spPr>
          <a:xfrm>
            <a:off x="12693111" y="7671660"/>
            <a:ext cx="1890793" cy="480447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1036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5D9F44A-B12B-469A-A135-E6CCBC3F7C8F}"/>
              </a:ext>
            </a:extLst>
          </p:cNvPr>
          <p:cNvSpPr/>
          <p:nvPr/>
        </p:nvSpPr>
        <p:spPr>
          <a:xfrm>
            <a:off x="4704876" y="1829485"/>
            <a:ext cx="7315200" cy="361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5" algn="ctr"/>
            <a:r>
              <a:rPr lang="de-DE" sz="1750">
                <a:solidFill>
                  <a:srgbClr val="CFCBBF"/>
                </a:solidFill>
                <a:latin typeface="Raleway" pitchFamily="34" charset="0"/>
              </a:rPr>
              <a:t>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785988A-B1F4-4D76-BA4C-B82E9ABD3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48" y="2010303"/>
            <a:ext cx="6820852" cy="4610743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CAA7C35-EAD1-42C0-8B60-2B7E82C0F8CF}"/>
              </a:ext>
            </a:extLst>
          </p:cNvPr>
          <p:cNvSpPr/>
          <p:nvPr/>
        </p:nvSpPr>
        <p:spPr>
          <a:xfrm>
            <a:off x="4095274" y="300861"/>
            <a:ext cx="6875600" cy="15286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550"/>
              </a:lnSpc>
            </a:pPr>
            <a:r>
              <a:rPr lang="de-DE" sz="4450">
                <a:solidFill>
                  <a:srgbClr val="F2E782"/>
                </a:solidFill>
                <a:latin typeface="Prata" pitchFamily="34" charset="0"/>
              </a:rPr>
              <a:t>UX/UI-Designprozess – </a:t>
            </a:r>
          </a:p>
          <a:p>
            <a:pPr>
              <a:lnSpc>
                <a:spcPts val="5550"/>
              </a:lnSpc>
            </a:pPr>
            <a:r>
              <a:rPr lang="de-DE" sz="4450">
                <a:solidFill>
                  <a:srgbClr val="F2E782"/>
                </a:solidFill>
                <a:latin typeface="Prata" pitchFamily="34" charset="0"/>
              </a:rPr>
              <a:t>Skizzen und Mockups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2E948EA2-8B2C-4C8C-840F-52D703CD4C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7026" y="2961457"/>
            <a:ext cx="6357831" cy="2708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de-DE" altLang="de-DE" sz="1700" b="1">
                <a:solidFill>
                  <a:srgbClr val="CFCBBF"/>
                </a:solidFill>
                <a:latin typeface="Raleway" pitchFamily="34" charset="0"/>
              </a:rPr>
              <a:t>Skizzen der Hauptbildschirme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de-DE" altLang="de-DE" sz="1700">
              <a:solidFill>
                <a:srgbClr val="CFCBBF"/>
              </a:solidFill>
              <a:latin typeface="Raleway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de-DE" altLang="de-DE" sz="1700">
              <a:solidFill>
                <a:srgbClr val="CFCBBF"/>
              </a:solidFill>
              <a:latin typeface="Raleway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de-DE" altLang="de-DE" sz="1700" b="1">
                <a:solidFill>
                  <a:srgbClr val="CFCBBF"/>
                </a:solidFill>
                <a:latin typeface="Raleway" pitchFamily="34" charset="0"/>
              </a:rPr>
              <a:t>Erste Mockups in Figma: </a:t>
            </a:r>
            <a:r>
              <a:rPr lang="de-DE" altLang="de-DE" sz="1700">
                <a:solidFill>
                  <a:srgbClr val="CFCBBF"/>
                </a:solidFill>
                <a:latin typeface="Raleway" pitchFamily="34" charset="0"/>
              </a:rPr>
              <a:t>Darstellung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sz="1700">
                <a:solidFill>
                  <a:srgbClr val="CFCBBF"/>
                </a:solidFill>
                <a:latin typeface="Raleway" pitchFamily="34" charset="0"/>
              </a:rPr>
              <a:t>des minimalistischen Designstils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sz="1700">
                <a:solidFill>
                  <a:srgbClr val="CFCBBF"/>
                </a:solidFill>
                <a:latin typeface="Raleway" pitchFamily="34" charset="0"/>
              </a:rPr>
              <a:t>und der intuitiven Benutzerführung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de-DE" altLang="de-DE" sz="1700">
              <a:solidFill>
                <a:srgbClr val="CFCBBF"/>
              </a:solidFill>
              <a:latin typeface="Raleway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de-DE" altLang="de-DE" sz="1700">
              <a:solidFill>
                <a:srgbClr val="CFCBBF"/>
              </a:solidFill>
              <a:latin typeface="Raleway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de-DE" altLang="de-DE" sz="1700" b="1">
                <a:solidFill>
                  <a:srgbClr val="CFCBBF"/>
                </a:solidFill>
                <a:latin typeface="Raleway" pitchFamily="34" charset="0"/>
              </a:rPr>
              <a:t>Interaktionen: </a:t>
            </a:r>
            <a:r>
              <a:rPr lang="de-DE" altLang="de-DE" sz="1700">
                <a:solidFill>
                  <a:srgbClr val="CFCBBF"/>
                </a:solidFill>
                <a:latin typeface="Raleway" pitchFamily="34" charset="0"/>
              </a:rPr>
              <a:t>Design-Entscheidungen zur Vereinfachung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sz="1700">
                <a:solidFill>
                  <a:srgbClr val="CFCBBF"/>
                </a:solidFill>
                <a:latin typeface="Raleway" pitchFamily="34" charset="0"/>
              </a:rPr>
              <a:t>der Lagerverwaltung (z. B. schnelle Bestandserfassung) 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F9CE50C-1BDE-1928-5EF7-1674F7BBD47F}"/>
              </a:ext>
            </a:extLst>
          </p:cNvPr>
          <p:cNvSpPr/>
          <p:nvPr/>
        </p:nvSpPr>
        <p:spPr>
          <a:xfrm>
            <a:off x="12755104" y="7578671"/>
            <a:ext cx="1813301" cy="557938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5056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46970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de-DE" sz="4450">
                <a:solidFill>
                  <a:srgbClr val="F2E782"/>
                </a:solidFill>
                <a:latin typeface="Prata" pitchFamily="34" charset="0"/>
              </a:rPr>
              <a:t>Technische Umsetzung des Prototyps</a:t>
            </a:r>
            <a:endParaRPr lang="en-US" sz="4450">
              <a:solidFill>
                <a:srgbClr val="F2E782"/>
              </a:solidFill>
              <a:latin typeface="Prata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34825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5" name="Text 2"/>
          <p:cNvSpPr/>
          <p:nvPr/>
        </p:nvSpPr>
        <p:spPr>
          <a:xfrm>
            <a:off x="990243" y="3567589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/>
          </a:p>
        </p:txBody>
      </p:sp>
      <p:sp>
        <p:nvSpPr>
          <p:cNvPr id="6" name="Text 3"/>
          <p:cNvSpPr/>
          <p:nvPr/>
        </p:nvSpPr>
        <p:spPr>
          <a:xfrm>
            <a:off x="1530906" y="34825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de-DE" sz="2200">
                <a:solidFill>
                  <a:srgbClr val="CFCBBF"/>
                </a:solidFill>
                <a:latin typeface="Prata" pitchFamily="34" charset="0"/>
              </a:rPr>
              <a:t>Technologien:</a:t>
            </a:r>
            <a:r>
              <a:rPr lang="en-US" sz="220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</a:t>
            </a:r>
            <a:endParaRPr lang="en-US" sz="2200"/>
          </a:p>
        </p:txBody>
      </p:sp>
      <p:sp>
        <p:nvSpPr>
          <p:cNvPr id="7" name="Text 4"/>
          <p:cNvSpPr/>
          <p:nvPr/>
        </p:nvSpPr>
        <p:spPr>
          <a:xfrm>
            <a:off x="1597897" y="421364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endParaRPr lang="en-US" sz="1750"/>
          </a:p>
        </p:txBody>
      </p:sp>
      <p:sp>
        <p:nvSpPr>
          <p:cNvPr id="8" name="Shape 5"/>
          <p:cNvSpPr/>
          <p:nvPr/>
        </p:nvSpPr>
        <p:spPr>
          <a:xfrm>
            <a:off x="4685467" y="34825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9" name="Text 6"/>
          <p:cNvSpPr/>
          <p:nvPr/>
        </p:nvSpPr>
        <p:spPr>
          <a:xfrm>
            <a:off x="4836319" y="3567589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/>
          </a:p>
        </p:txBody>
      </p:sp>
      <p:sp>
        <p:nvSpPr>
          <p:cNvPr id="10" name="Text 7"/>
          <p:cNvSpPr/>
          <p:nvPr/>
        </p:nvSpPr>
        <p:spPr>
          <a:xfrm>
            <a:off x="5422583" y="34825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Kernfunktionen:</a:t>
            </a:r>
            <a:endParaRPr lang="en-US" sz="2200"/>
          </a:p>
        </p:txBody>
      </p:sp>
      <p:sp>
        <p:nvSpPr>
          <p:cNvPr id="11" name="Text 8"/>
          <p:cNvSpPr/>
          <p:nvPr/>
        </p:nvSpPr>
        <p:spPr>
          <a:xfrm>
            <a:off x="5358713" y="4114329"/>
            <a:ext cx="30653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  Artikelverwaltung </a:t>
            </a:r>
          </a:p>
          <a:p>
            <a:pPr>
              <a:lnSpc>
                <a:spcPts val="2850"/>
              </a:lnSpc>
            </a:pPr>
            <a:r>
              <a:rPr lang="en-US" sz="175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  Bestellbenachrichtigungen </a:t>
            </a:r>
          </a:p>
          <a:p>
            <a:pPr>
              <a:lnSpc>
                <a:spcPts val="2850"/>
              </a:lnSpc>
            </a:pPr>
            <a:r>
              <a:rPr lang="en-US" sz="175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  Responsives Design: </a:t>
            </a:r>
            <a:endParaRPr lang="en-US" sz="1750"/>
          </a:p>
        </p:txBody>
      </p:sp>
      <p:sp>
        <p:nvSpPr>
          <p:cNvPr id="12" name="Shape 9"/>
          <p:cNvSpPr/>
          <p:nvPr/>
        </p:nvSpPr>
        <p:spPr>
          <a:xfrm>
            <a:off x="793790" y="55436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13" name="Text 10"/>
          <p:cNvSpPr/>
          <p:nvPr/>
        </p:nvSpPr>
        <p:spPr>
          <a:xfrm>
            <a:off x="943451" y="5628680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/>
          </a:p>
        </p:txBody>
      </p:sp>
      <p:sp>
        <p:nvSpPr>
          <p:cNvPr id="14" name="Text 11"/>
          <p:cNvSpPr/>
          <p:nvPr/>
        </p:nvSpPr>
        <p:spPr>
          <a:xfrm>
            <a:off x="1530906" y="5543669"/>
            <a:ext cx="29570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Interaktionen</a:t>
            </a:r>
            <a:endParaRPr lang="en-US" sz="2200"/>
          </a:p>
        </p:txBody>
      </p:sp>
      <p:sp>
        <p:nvSpPr>
          <p:cNvPr id="15" name="Text 12"/>
          <p:cNvSpPr/>
          <p:nvPr/>
        </p:nvSpPr>
        <p:spPr>
          <a:xfrm>
            <a:off x="1530906" y="603408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de-DE" sz="175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Klickbare Screens und Animationen zur Simulation der Benutzerführung</a:t>
            </a:r>
            <a:endParaRPr lang="en-US" sz="175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45D90286-25D7-40D0-A548-D02F17AF455E}"/>
              </a:ext>
            </a:extLst>
          </p:cNvPr>
          <p:cNvSpPr/>
          <p:nvPr/>
        </p:nvSpPr>
        <p:spPr>
          <a:xfrm>
            <a:off x="944684" y="4401442"/>
            <a:ext cx="3740783" cy="143885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de-DE" sz="1750">
                <a:solidFill>
                  <a:srgbClr val="CFCBBF"/>
                </a:solidFill>
                <a:latin typeface="Raleway"/>
              </a:rPr>
              <a:t>Bootstrap für  HTML/CSS</a:t>
            </a:r>
            <a:endParaRPr lang="de-DE"/>
          </a:p>
          <a:p>
            <a:pPr marL="285750" indent="-285750">
              <a:buFont typeface="Wingdings"/>
              <a:buChar char="Ø"/>
            </a:pPr>
            <a:r>
              <a:rPr lang="de-DE" sz="1750" err="1">
                <a:solidFill>
                  <a:srgbClr val="CFCBBF"/>
                </a:solidFill>
                <a:latin typeface="Raleway"/>
              </a:rPr>
              <a:t>Gitlab</a:t>
            </a:r>
            <a:r>
              <a:rPr lang="de-DE" sz="1750">
                <a:solidFill>
                  <a:srgbClr val="CFCBBF"/>
                </a:solidFill>
                <a:latin typeface="Raleway"/>
              </a:rPr>
              <a:t> für Versionskontrolle und Teamkoordination</a:t>
            </a:r>
            <a:endParaRPr lang="de-DE" sz="1750">
              <a:solidFill>
                <a:srgbClr val="CFCBBF"/>
              </a:solidFill>
              <a:latin typeface="Raleway" pitchFamily="34" charset="0"/>
            </a:endParaRPr>
          </a:p>
          <a:p>
            <a:endParaRPr lang="de-DE" sz="1750">
              <a:solidFill>
                <a:srgbClr val="CFCBBF"/>
              </a:solidFill>
              <a:latin typeface="Raleway" pitchFamily="34" charset="0"/>
            </a:endParaRPr>
          </a:p>
          <a:p>
            <a:endParaRPr lang="de-DE" sz="1750">
              <a:solidFill>
                <a:srgbClr val="CFCBBF"/>
              </a:solidFill>
              <a:latin typeface="Raleway" pitchFamily="34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414BAA0D-61A1-41AD-A08D-766B36884DC0}"/>
              </a:ext>
            </a:extLst>
          </p:cNvPr>
          <p:cNvSpPr/>
          <p:nvPr/>
        </p:nvSpPr>
        <p:spPr>
          <a:xfrm>
            <a:off x="990243" y="4035486"/>
            <a:ext cx="3376245" cy="36163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de-DE" sz="1750" err="1">
                <a:solidFill>
                  <a:srgbClr val="CFCBBF"/>
                </a:solidFill>
                <a:latin typeface="Raleway"/>
              </a:rPr>
              <a:t>Figma</a:t>
            </a:r>
            <a:r>
              <a:rPr lang="de-DE" sz="1750">
                <a:solidFill>
                  <a:srgbClr val="CFCBBF"/>
                </a:solidFill>
                <a:latin typeface="Raleway"/>
              </a:rPr>
              <a:t> für das Design</a:t>
            </a:r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6E25AF4E-AB33-4F4B-B7B2-BE87E0E4D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480" y="1469707"/>
            <a:ext cx="6206313" cy="5749883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E081239C-D979-4F3B-A0B7-A591340C3F3F}"/>
              </a:ext>
            </a:extLst>
          </p:cNvPr>
          <p:cNvSpPr/>
          <p:nvPr/>
        </p:nvSpPr>
        <p:spPr>
          <a:xfrm flipV="1">
            <a:off x="799585" y="4731320"/>
            <a:ext cx="1878486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rgbClr val="CFCBBF"/>
              </a:solidFill>
              <a:latin typeface="Raleway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B040971-4FCE-C2F3-3537-A83CAB3B3902}"/>
              </a:ext>
            </a:extLst>
          </p:cNvPr>
          <p:cNvSpPr/>
          <p:nvPr/>
        </p:nvSpPr>
        <p:spPr>
          <a:xfrm>
            <a:off x="12801600" y="7594169"/>
            <a:ext cx="1751308" cy="526942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431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7681" y="1807131"/>
            <a:ext cx="65060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Funktionen: Dashboard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>
          <a:xfrm>
            <a:off x="6280190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5" name="Text 2"/>
          <p:cNvSpPr/>
          <p:nvPr/>
        </p:nvSpPr>
        <p:spPr>
          <a:xfrm>
            <a:off x="6507004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Bestandsübersicht</a:t>
            </a:r>
            <a:endParaRPr lang="en-US" sz="2200"/>
          </a:p>
        </p:txBody>
      </p:sp>
      <p:sp>
        <p:nvSpPr>
          <p:cNvPr id="6" name="Text 3"/>
          <p:cNvSpPr/>
          <p:nvPr/>
        </p:nvSpPr>
        <p:spPr>
          <a:xfrm>
            <a:off x="6507004" y="357318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Aktueller Lagerbestand in verschiedenen Kategorien angezeigt.</a:t>
            </a:r>
            <a:endParaRPr lang="en-US" sz="1750"/>
          </a:p>
        </p:txBody>
      </p:sp>
      <p:sp>
        <p:nvSpPr>
          <p:cNvPr id="7" name="Shape 4"/>
          <p:cNvSpPr/>
          <p:nvPr/>
        </p:nvSpPr>
        <p:spPr>
          <a:xfrm>
            <a:off x="10171867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8" name="Text 5"/>
          <p:cNvSpPr/>
          <p:nvPr/>
        </p:nvSpPr>
        <p:spPr>
          <a:xfrm>
            <a:off x="10398681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Benachrichtigungen</a:t>
            </a:r>
            <a:endParaRPr lang="en-US" sz="2200"/>
          </a:p>
        </p:txBody>
      </p:sp>
      <p:sp>
        <p:nvSpPr>
          <p:cNvPr id="9" name="Text 6"/>
          <p:cNvSpPr/>
          <p:nvPr/>
        </p:nvSpPr>
        <p:spPr>
          <a:xfrm>
            <a:off x="10398681" y="357318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Hinweise zu niedrigem Bestand und auslaufenden Artikeln.</a:t>
            </a:r>
            <a:endParaRPr lang="en-US" sz="1750"/>
          </a:p>
        </p:txBody>
      </p:sp>
      <p:sp>
        <p:nvSpPr>
          <p:cNvPr id="10" name="Shape 7"/>
          <p:cNvSpPr/>
          <p:nvPr/>
        </p:nvSpPr>
        <p:spPr>
          <a:xfrm>
            <a:off x="6280190" y="5115520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11" name="Text 8"/>
          <p:cNvSpPr/>
          <p:nvPr/>
        </p:nvSpPr>
        <p:spPr>
          <a:xfrm>
            <a:off x="6507004" y="5342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Schnellzugriff</a:t>
            </a:r>
            <a:endParaRPr lang="en-US" sz="2200"/>
          </a:p>
        </p:txBody>
      </p:sp>
      <p:sp>
        <p:nvSpPr>
          <p:cNvPr id="12" name="Text 9"/>
          <p:cNvSpPr/>
          <p:nvPr/>
        </p:nvSpPr>
        <p:spPr>
          <a:xfrm>
            <a:off x="6507004" y="583275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Direkter Zugang zu wichtigen Funktionen wie Artikelverwaltung.</a:t>
            </a:r>
            <a:endParaRPr lang="en-US" sz="175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3932F20-B259-1309-A8C1-7B3DCCBA8A60}"/>
              </a:ext>
            </a:extLst>
          </p:cNvPr>
          <p:cNvSpPr/>
          <p:nvPr/>
        </p:nvSpPr>
        <p:spPr>
          <a:xfrm>
            <a:off x="12770603" y="7609667"/>
            <a:ext cx="1828799" cy="526942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Ein Bild, das Text, Screenshot, Handy, mobiles Gerät enthält.&#10;&#10;Beschreibung automatisch generiert."/>
          <p:cNvPicPr>
            <a:picLocks noChangeAspect="1"/>
          </p:cNvPicPr>
          <p:nvPr/>
        </p:nvPicPr>
        <p:blipFill>
          <a:blip r:embed="rId3"/>
          <a:srcRect l="20268" t="19662" r="21461" b="52237"/>
          <a:stretch/>
        </p:blipFill>
        <p:spPr>
          <a:xfrm>
            <a:off x="5238192" y="451473"/>
            <a:ext cx="4067602" cy="31982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Text 0"/>
          <p:cNvSpPr/>
          <p:nvPr/>
        </p:nvSpPr>
        <p:spPr>
          <a:xfrm>
            <a:off x="566142" y="3477935"/>
            <a:ext cx="4043958" cy="505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950"/>
              </a:lnSpc>
              <a:buNone/>
            </a:pPr>
            <a:r>
              <a:rPr lang="en-US" sz="315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Artikelverwaltung</a:t>
            </a:r>
            <a:endParaRPr lang="en-US" sz="3150"/>
          </a:p>
        </p:txBody>
      </p:sp>
      <p:sp>
        <p:nvSpPr>
          <p:cNvPr id="4" name="Shape 1"/>
          <p:cNvSpPr/>
          <p:nvPr/>
        </p:nvSpPr>
        <p:spPr>
          <a:xfrm>
            <a:off x="7303770" y="4226004"/>
            <a:ext cx="22860" cy="3558659"/>
          </a:xfrm>
          <a:prstGeom prst="roundRect">
            <a:avLst>
              <a:gd name="adj" fmla="val 106143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5" name="Shape 2"/>
          <p:cNvSpPr/>
          <p:nvPr/>
        </p:nvSpPr>
        <p:spPr>
          <a:xfrm>
            <a:off x="6589990" y="4578429"/>
            <a:ext cx="566142" cy="22860"/>
          </a:xfrm>
          <a:prstGeom prst="roundRect">
            <a:avLst>
              <a:gd name="adj" fmla="val 106143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6" name="Shape 3"/>
          <p:cNvSpPr/>
          <p:nvPr/>
        </p:nvSpPr>
        <p:spPr>
          <a:xfrm>
            <a:off x="7133273" y="4407932"/>
            <a:ext cx="363855" cy="363855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7" name="Text 4"/>
          <p:cNvSpPr/>
          <p:nvPr/>
        </p:nvSpPr>
        <p:spPr>
          <a:xfrm>
            <a:off x="7273290" y="4468535"/>
            <a:ext cx="83701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1900"/>
          </a:p>
        </p:txBody>
      </p:sp>
      <p:sp>
        <p:nvSpPr>
          <p:cNvPr id="8" name="Text 5"/>
          <p:cNvSpPr/>
          <p:nvPr/>
        </p:nvSpPr>
        <p:spPr>
          <a:xfrm>
            <a:off x="4403646" y="4387691"/>
            <a:ext cx="2021919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55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Hinzufügen</a:t>
            </a:r>
            <a:endParaRPr lang="en-US" sz="1550"/>
          </a:p>
        </p:txBody>
      </p:sp>
      <p:sp>
        <p:nvSpPr>
          <p:cNvPr id="9" name="Text 6"/>
          <p:cNvSpPr/>
          <p:nvPr/>
        </p:nvSpPr>
        <p:spPr>
          <a:xfrm>
            <a:off x="566142" y="4737378"/>
            <a:ext cx="5859423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25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Einfaches Einpflegen neuer Artikel.</a:t>
            </a:r>
            <a:endParaRPr lang="en-US" sz="1250"/>
          </a:p>
        </p:txBody>
      </p:sp>
      <p:sp>
        <p:nvSpPr>
          <p:cNvPr id="10" name="Shape 7"/>
          <p:cNvSpPr/>
          <p:nvPr/>
        </p:nvSpPr>
        <p:spPr>
          <a:xfrm>
            <a:off x="7474268" y="5387102"/>
            <a:ext cx="566142" cy="22860"/>
          </a:xfrm>
          <a:prstGeom prst="roundRect">
            <a:avLst>
              <a:gd name="adj" fmla="val 106143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11" name="Shape 8"/>
          <p:cNvSpPr/>
          <p:nvPr/>
        </p:nvSpPr>
        <p:spPr>
          <a:xfrm>
            <a:off x="7133273" y="5216604"/>
            <a:ext cx="363855" cy="363855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12" name="Text 9"/>
          <p:cNvSpPr/>
          <p:nvPr/>
        </p:nvSpPr>
        <p:spPr>
          <a:xfrm>
            <a:off x="7240786" y="5277207"/>
            <a:ext cx="148709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1900"/>
          </a:p>
        </p:txBody>
      </p:sp>
      <p:sp>
        <p:nvSpPr>
          <p:cNvPr id="13" name="Text 10"/>
          <p:cNvSpPr/>
          <p:nvPr/>
        </p:nvSpPr>
        <p:spPr>
          <a:xfrm>
            <a:off x="8204835" y="5196364"/>
            <a:ext cx="2021919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Bearbeiten</a:t>
            </a:r>
            <a:endParaRPr lang="en-US" sz="1550"/>
          </a:p>
        </p:txBody>
      </p:sp>
      <p:sp>
        <p:nvSpPr>
          <p:cNvPr id="14" name="Text 11"/>
          <p:cNvSpPr/>
          <p:nvPr/>
        </p:nvSpPr>
        <p:spPr>
          <a:xfrm>
            <a:off x="8204835" y="5546050"/>
            <a:ext cx="5859423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Schnelle Änderungen an bestehenden Artikeln vornehmen.</a:t>
            </a:r>
            <a:endParaRPr lang="en-US" sz="1250"/>
          </a:p>
        </p:txBody>
      </p:sp>
      <p:sp>
        <p:nvSpPr>
          <p:cNvPr id="15" name="Shape 12"/>
          <p:cNvSpPr/>
          <p:nvPr/>
        </p:nvSpPr>
        <p:spPr>
          <a:xfrm>
            <a:off x="6589990" y="6114931"/>
            <a:ext cx="566142" cy="22860"/>
          </a:xfrm>
          <a:prstGeom prst="roundRect">
            <a:avLst>
              <a:gd name="adj" fmla="val 106143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16" name="Shape 13"/>
          <p:cNvSpPr/>
          <p:nvPr/>
        </p:nvSpPr>
        <p:spPr>
          <a:xfrm>
            <a:off x="7133273" y="5944433"/>
            <a:ext cx="363855" cy="363855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17" name="Text 14"/>
          <p:cNvSpPr/>
          <p:nvPr/>
        </p:nvSpPr>
        <p:spPr>
          <a:xfrm>
            <a:off x="7239953" y="6005036"/>
            <a:ext cx="150376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1900"/>
          </a:p>
        </p:txBody>
      </p:sp>
      <p:sp>
        <p:nvSpPr>
          <p:cNvPr id="18" name="Text 15"/>
          <p:cNvSpPr/>
          <p:nvPr/>
        </p:nvSpPr>
        <p:spPr>
          <a:xfrm>
            <a:off x="3886557" y="5924193"/>
            <a:ext cx="2539008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55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Kategorisieren und Filtern</a:t>
            </a:r>
            <a:endParaRPr lang="en-US" sz="1550"/>
          </a:p>
        </p:txBody>
      </p:sp>
      <p:sp>
        <p:nvSpPr>
          <p:cNvPr id="19" name="Text 16"/>
          <p:cNvSpPr/>
          <p:nvPr/>
        </p:nvSpPr>
        <p:spPr>
          <a:xfrm>
            <a:off x="566142" y="6273879"/>
            <a:ext cx="5859423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25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Artikel Kategorien wie "Lebensmittel" oder "Haushalt" zuordnen.</a:t>
            </a:r>
            <a:endParaRPr lang="en-US" sz="1250"/>
          </a:p>
        </p:txBody>
      </p:sp>
      <p:sp>
        <p:nvSpPr>
          <p:cNvPr id="20" name="Shape 17"/>
          <p:cNvSpPr/>
          <p:nvPr/>
        </p:nvSpPr>
        <p:spPr>
          <a:xfrm>
            <a:off x="7474268" y="6842879"/>
            <a:ext cx="566142" cy="22860"/>
          </a:xfrm>
          <a:prstGeom prst="roundRect">
            <a:avLst>
              <a:gd name="adj" fmla="val 106143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21" name="Shape 18"/>
          <p:cNvSpPr/>
          <p:nvPr/>
        </p:nvSpPr>
        <p:spPr>
          <a:xfrm>
            <a:off x="7133273" y="6672382"/>
            <a:ext cx="363855" cy="363855"/>
          </a:xfrm>
          <a:prstGeom prst="roundRect">
            <a:avLst>
              <a:gd name="adj" fmla="val 6669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22" name="Text 19"/>
          <p:cNvSpPr/>
          <p:nvPr/>
        </p:nvSpPr>
        <p:spPr>
          <a:xfrm>
            <a:off x="7244239" y="6732984"/>
            <a:ext cx="141923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1900"/>
          </a:p>
        </p:txBody>
      </p:sp>
      <p:sp>
        <p:nvSpPr>
          <p:cNvPr id="23" name="Text 20"/>
          <p:cNvSpPr/>
          <p:nvPr/>
        </p:nvSpPr>
        <p:spPr>
          <a:xfrm>
            <a:off x="8204835" y="6652141"/>
            <a:ext cx="2021919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Suchfunktion</a:t>
            </a:r>
            <a:endParaRPr lang="en-US" sz="1550"/>
          </a:p>
        </p:txBody>
      </p:sp>
      <p:sp>
        <p:nvSpPr>
          <p:cNvPr id="24" name="Text 21"/>
          <p:cNvSpPr/>
          <p:nvPr/>
        </p:nvSpPr>
        <p:spPr>
          <a:xfrm>
            <a:off x="8204835" y="7001828"/>
            <a:ext cx="5859423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Effiziente Verwaltung durch Suchfunktion.</a:t>
            </a:r>
            <a:endParaRPr lang="en-US" sz="125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4ADA3DE-8E21-896D-FD3C-1FCA6B87868C}"/>
              </a:ext>
            </a:extLst>
          </p:cNvPr>
          <p:cNvSpPr/>
          <p:nvPr/>
        </p:nvSpPr>
        <p:spPr>
          <a:xfrm>
            <a:off x="12832596" y="7578670"/>
            <a:ext cx="1735810" cy="588935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4630400" y="0"/>
            <a:ext cx="0" cy="8233172"/>
          </a:xfrm>
          <a:prstGeom prst="rect">
            <a:avLst/>
          </a:prstGeom>
          <a:solidFill>
            <a:srgbClr val="E5E0DF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4" name="Text 1"/>
          <p:cNvSpPr/>
          <p:nvPr/>
        </p:nvSpPr>
        <p:spPr>
          <a:xfrm>
            <a:off x="760095" y="597218"/>
            <a:ext cx="5429369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err="1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Benachrichtigungen</a:t>
            </a:r>
            <a:endParaRPr lang="en-US" sz="425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95" y="1601629"/>
            <a:ext cx="542925" cy="54292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60095" y="2361724"/>
            <a:ext cx="3544793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>
                <a:solidFill>
                  <a:srgbClr val="CFCBBF"/>
                </a:solidFill>
                <a:latin typeface="Prata"/>
              </a:rPr>
              <a:t>Lagerbestandswarnungen</a:t>
            </a:r>
            <a:endParaRPr lang="en-US" sz="2100" err="1"/>
          </a:p>
        </p:txBody>
      </p:sp>
      <p:sp>
        <p:nvSpPr>
          <p:cNvPr id="7" name="Text 3"/>
          <p:cNvSpPr/>
          <p:nvPr/>
        </p:nvSpPr>
        <p:spPr>
          <a:xfrm>
            <a:off x="760095" y="2831306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Benachrichtigung bei Erreichen des Mindestbestands.</a:t>
            </a:r>
            <a:endParaRPr lang="en-US" sz="170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95" y="3830241"/>
            <a:ext cx="542925" cy="54292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60095" y="4590336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Ablaufwarnungen</a:t>
            </a:r>
            <a:endParaRPr lang="en-US" sz="2100"/>
          </a:p>
        </p:txBody>
      </p:sp>
      <p:sp>
        <p:nvSpPr>
          <p:cNvPr id="10" name="Text 5"/>
          <p:cNvSpPr/>
          <p:nvPr/>
        </p:nvSpPr>
        <p:spPr>
          <a:xfrm>
            <a:off x="760095" y="5059918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Warnungen, wenn Artikel bald ablaufen.</a:t>
            </a:r>
            <a:endParaRPr lang="en-US" sz="170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95" y="6058853"/>
            <a:ext cx="542925" cy="54292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60095" y="6818947"/>
            <a:ext cx="3395663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Anpassbare Einstellungen</a:t>
            </a:r>
            <a:endParaRPr lang="en-US" sz="2100"/>
          </a:p>
        </p:txBody>
      </p:sp>
      <p:sp>
        <p:nvSpPr>
          <p:cNvPr id="13" name="Text 7"/>
          <p:cNvSpPr/>
          <p:nvPr/>
        </p:nvSpPr>
        <p:spPr>
          <a:xfrm>
            <a:off x="760095" y="7288530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Individuelle Schwellen und Intervalle einstellbar.</a:t>
            </a:r>
            <a:endParaRPr lang="en-US" sz="170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DF529909-012B-4E59-BEB7-FCBEEB01DD6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0000" t="9623" r="21915" b="10158"/>
          <a:stretch/>
        </p:blipFill>
        <p:spPr>
          <a:xfrm>
            <a:off x="9761514" y="98906"/>
            <a:ext cx="3380867" cy="70531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E6B97DB8-23CC-477E-C0D9-EE8AABDA2F7B}"/>
              </a:ext>
            </a:extLst>
          </p:cNvPr>
          <p:cNvSpPr/>
          <p:nvPr/>
        </p:nvSpPr>
        <p:spPr>
          <a:xfrm>
            <a:off x="12786101" y="7594169"/>
            <a:ext cx="1782305" cy="588935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2819" y="1908612"/>
            <a:ext cx="59390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Reporting &amp; Analysen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Bestandsberichte</a:t>
            </a:r>
            <a:endParaRPr lang="en-US" sz="220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Visualisierung von Bestandsmengen.</a:t>
            </a:r>
            <a:endParaRPr lang="en-US" sz="175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Diagramme</a:t>
            </a:r>
            <a:endParaRPr lang="en-US" sz="220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Balken- und Kreisdiagramme zur besseren Übersicht.</a:t>
            </a:r>
            <a:endParaRPr lang="en-US" sz="175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Export</a:t>
            </a:r>
            <a:endParaRPr lang="en-US" sz="220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Berichte als PDF oder Excel exportieren.</a:t>
            </a:r>
            <a:endParaRPr lang="en-US" sz="175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923041C-0A4A-5009-B02F-D51C21C01BD3}"/>
              </a:ext>
            </a:extLst>
          </p:cNvPr>
          <p:cNvSpPr/>
          <p:nvPr/>
        </p:nvSpPr>
        <p:spPr>
          <a:xfrm>
            <a:off x="12824497" y="7726275"/>
            <a:ext cx="1807052" cy="396206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H="1">
            <a:off x="14630400" y="0"/>
            <a:ext cx="83126" cy="8229600"/>
          </a:xfrm>
          <a:prstGeom prst="rect">
            <a:avLst/>
          </a:prstGeom>
          <a:solidFill>
            <a:srgbClr val="E5E0DF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4" name="Text 1"/>
          <p:cNvSpPr/>
          <p:nvPr/>
        </p:nvSpPr>
        <p:spPr>
          <a:xfrm>
            <a:off x="7937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Hilfe &amp; Onboarding</a:t>
            </a:r>
            <a:endParaRPr lang="en-US" sz="445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17502"/>
            <a:ext cx="1134070" cy="181451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Tutorials</a:t>
            </a:r>
            <a:endParaRPr lang="en-US" sz="2200"/>
          </a:p>
        </p:txBody>
      </p:sp>
      <p:sp>
        <p:nvSpPr>
          <p:cNvPr id="7" name="Text 3"/>
          <p:cNvSpPr/>
          <p:nvPr/>
        </p:nvSpPr>
        <p:spPr>
          <a:xfrm>
            <a:off x="22680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Schritt-für-Schritt-Anleitungen für neue Nutzer.</a:t>
            </a:r>
            <a:endParaRPr lang="en-US" sz="175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732014"/>
            <a:ext cx="1134070" cy="181451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268022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Hilfs-Icon</a:t>
            </a:r>
            <a:endParaRPr lang="en-US" sz="2200"/>
          </a:p>
        </p:txBody>
      </p:sp>
      <p:sp>
        <p:nvSpPr>
          <p:cNvPr id="10" name="Text 5"/>
          <p:cNvSpPr/>
          <p:nvPr/>
        </p:nvSpPr>
        <p:spPr>
          <a:xfrm>
            <a:off x="2268022" y="444924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Kontextbezogene Hilfen in jeder Ansicht der App.</a:t>
            </a:r>
            <a:endParaRPr lang="en-US" sz="175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546527"/>
            <a:ext cx="1134070" cy="181451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2680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FAQ und Support</a:t>
            </a:r>
            <a:endParaRPr lang="en-US" sz="2200"/>
          </a:p>
        </p:txBody>
      </p:sp>
      <p:sp>
        <p:nvSpPr>
          <p:cNvPr id="13" name="Text 7"/>
          <p:cNvSpPr/>
          <p:nvPr/>
        </p:nvSpPr>
        <p:spPr>
          <a:xfrm>
            <a:off x="2268022" y="626375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Häufig gestellte Fragen und Zugang zum Support-Team.</a:t>
            </a:r>
            <a:endParaRPr lang="en-US" sz="1750"/>
          </a:p>
        </p:txBody>
      </p:sp>
      <p:pic>
        <p:nvPicPr>
          <p:cNvPr id="19" name="Grafik 18" descr="Ein Bild, das Text, Screenshot, Handy, Design enthält.&#10;&#10;Beschreibung automatisch generiert.">
            <a:extLst>
              <a:ext uri="{FF2B5EF4-FFF2-40B4-BE49-F238E27FC236}">
                <a16:creationId xmlns:a16="http://schemas.microsoft.com/office/drawing/2014/main" id="{B1E97C29-05E8-6A86-D798-1057F9D7F25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7548" t="30716" r="27547" b="20131"/>
          <a:stretch/>
        </p:blipFill>
        <p:spPr>
          <a:xfrm>
            <a:off x="10321497" y="1579735"/>
            <a:ext cx="2712075" cy="52202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DC3C9848-D0B8-6E9B-23E7-DE9E16FB24BD}"/>
              </a:ext>
            </a:extLst>
          </p:cNvPr>
          <p:cNvSpPr/>
          <p:nvPr/>
        </p:nvSpPr>
        <p:spPr>
          <a:xfrm>
            <a:off x="12739606" y="7640664"/>
            <a:ext cx="1813301" cy="495945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464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Warum "StoreMe"?</a:t>
            </a:r>
            <a:endParaRPr lang="en-US" sz="4450"/>
          </a:p>
        </p:txBody>
      </p:sp>
      <p:sp>
        <p:nvSpPr>
          <p:cNvPr id="4" name="Text 1"/>
          <p:cNvSpPr/>
          <p:nvPr/>
        </p:nvSpPr>
        <p:spPr>
          <a:xfrm>
            <a:off x="6280190" y="329541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Offline-Funktionalität:</a:t>
            </a:r>
            <a:r>
              <a:rPr lang="en-US" sz="175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Nutzung auch ohne Internet, perfekt für Werkstätten oder Lagerräume ohne stabiles WLAN.</a:t>
            </a:r>
            <a:endParaRPr lang="en-US" sz="1750"/>
          </a:p>
        </p:txBody>
      </p:sp>
      <p:sp>
        <p:nvSpPr>
          <p:cNvPr id="5" name="Text 2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Benutzerfreundlichkeit:</a:t>
            </a:r>
            <a:r>
              <a:rPr lang="en-US" sz="175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Einfache und intuitive Bedienung, besonders für technisch weniger versierte Nutzer.</a:t>
            </a:r>
            <a:endParaRPr lang="en-US" sz="1750"/>
          </a:p>
        </p:txBody>
      </p:sp>
      <p:sp>
        <p:nvSpPr>
          <p:cNvPr id="6" name="Text 3"/>
          <p:cNvSpPr/>
          <p:nvPr/>
        </p:nvSpPr>
        <p:spPr>
          <a:xfrm>
            <a:off x="6280190" y="525732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Personalisierung:</a:t>
            </a:r>
            <a:r>
              <a:rPr lang="en-US" sz="175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Anpassbare Benachrichtigungen und Kategorien, damit die App ideal zu den individuellen Bedürfnissen passt.</a:t>
            </a:r>
            <a:endParaRPr lang="en-US" sz="175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9D12E77-A475-DB5F-447A-DB0936EEA2BE}"/>
              </a:ext>
            </a:extLst>
          </p:cNvPr>
          <p:cNvSpPr/>
          <p:nvPr/>
        </p:nvSpPr>
        <p:spPr>
          <a:xfrm>
            <a:off x="12770603" y="7687159"/>
            <a:ext cx="1797803" cy="511444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 descr="Ein Bild, das Text, Screenshot, Handy, Design enthält.&#10;&#10;Beschreibung automatisch generiert.">
            <a:extLst>
              <a:ext uri="{FF2B5EF4-FFF2-40B4-BE49-F238E27FC236}">
                <a16:creationId xmlns:a16="http://schemas.microsoft.com/office/drawing/2014/main" id="{2F552010-DBCF-4882-62CC-328FFE82B4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018" t="9506" r="13843" b="11672"/>
          <a:stretch/>
        </p:blipFill>
        <p:spPr>
          <a:xfrm>
            <a:off x="396227" y="1258130"/>
            <a:ext cx="5086180" cy="524740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455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Zusammenfassung und Ausblick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>
          <a:xfrm>
            <a:off x="6280190" y="3103245"/>
            <a:ext cx="7556421" cy="3780711"/>
          </a:xfrm>
          <a:prstGeom prst="roundRect">
            <a:avLst>
              <a:gd name="adj" fmla="val 90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5" name="Shape 2"/>
          <p:cNvSpPr/>
          <p:nvPr/>
        </p:nvSpPr>
        <p:spPr>
          <a:xfrm>
            <a:off x="6287810" y="3110865"/>
            <a:ext cx="7541181" cy="173902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6" name="Text 3"/>
          <p:cNvSpPr/>
          <p:nvPr/>
        </p:nvSpPr>
        <p:spPr>
          <a:xfrm>
            <a:off x="6514624" y="3254573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Kernvorteile</a:t>
            </a:r>
            <a:endParaRPr lang="en-US" sz="1750"/>
          </a:p>
        </p:txBody>
      </p:sp>
      <p:sp>
        <p:nvSpPr>
          <p:cNvPr id="7" name="Text 4"/>
          <p:cNvSpPr/>
          <p:nvPr/>
        </p:nvSpPr>
        <p:spPr>
          <a:xfrm>
            <a:off x="10289024" y="3254573"/>
            <a:ext cx="3313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Einfaches Bestandsmanagement, nützliche Benachrichtigungen, benutzerfreundliches Design</a:t>
            </a:r>
            <a:endParaRPr lang="en-US" sz="1750"/>
          </a:p>
        </p:txBody>
      </p:sp>
      <p:sp>
        <p:nvSpPr>
          <p:cNvPr id="8" name="Shape 5"/>
          <p:cNvSpPr/>
          <p:nvPr/>
        </p:nvSpPr>
        <p:spPr>
          <a:xfrm>
            <a:off x="6287810" y="4849892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9" name="Text 6"/>
          <p:cNvSpPr/>
          <p:nvPr/>
        </p:nvSpPr>
        <p:spPr>
          <a:xfrm>
            <a:off x="6514624" y="499360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Zukünftige Funktionen</a:t>
            </a:r>
            <a:endParaRPr lang="en-US" sz="1750"/>
          </a:p>
        </p:txBody>
      </p:sp>
      <p:sp>
        <p:nvSpPr>
          <p:cNvPr id="10" name="Text 7"/>
          <p:cNvSpPr/>
          <p:nvPr/>
        </p:nvSpPr>
        <p:spPr>
          <a:xfrm>
            <a:off x="10289024" y="4993600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Mehrbenutzer-Support, erweiterte Analysetools</a:t>
            </a:r>
            <a:endParaRPr lang="en-US" sz="1750"/>
          </a:p>
        </p:txBody>
      </p:sp>
      <p:sp>
        <p:nvSpPr>
          <p:cNvPr id="11" name="Shape 8"/>
          <p:cNvSpPr/>
          <p:nvPr/>
        </p:nvSpPr>
        <p:spPr>
          <a:xfrm>
            <a:off x="6287810" y="5863114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12" name="Text 9"/>
          <p:cNvSpPr/>
          <p:nvPr/>
        </p:nvSpPr>
        <p:spPr>
          <a:xfrm>
            <a:off x="6514624" y="600682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Feedback</a:t>
            </a:r>
            <a:endParaRPr lang="en-US" sz="1750"/>
          </a:p>
        </p:txBody>
      </p:sp>
      <p:sp>
        <p:nvSpPr>
          <p:cNvPr id="13" name="Text 10"/>
          <p:cNvSpPr/>
          <p:nvPr/>
        </p:nvSpPr>
        <p:spPr>
          <a:xfrm>
            <a:off x="10289024" y="6006822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Fragen und Anregungen sind willkommen</a:t>
            </a:r>
            <a:endParaRPr lang="en-US" sz="175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44F92D7-449C-5BA4-89BC-1E4019F4C488}"/>
              </a:ext>
            </a:extLst>
          </p:cNvPr>
          <p:cNvSpPr/>
          <p:nvPr/>
        </p:nvSpPr>
        <p:spPr>
          <a:xfrm>
            <a:off x="12770603" y="7625166"/>
            <a:ext cx="1828799" cy="557938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3455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</a:t>
            </a:r>
            <a:endParaRPr lang="en-US" sz="4450"/>
          </a:p>
        </p:txBody>
      </p:sp>
      <p:sp>
        <p:nvSpPr>
          <p:cNvPr id="8" name="Shape 5"/>
          <p:cNvSpPr/>
          <p:nvPr/>
        </p:nvSpPr>
        <p:spPr>
          <a:xfrm>
            <a:off x="6280190" y="4849892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11" name="Shape 8"/>
          <p:cNvSpPr/>
          <p:nvPr/>
        </p:nvSpPr>
        <p:spPr>
          <a:xfrm>
            <a:off x="3361494" y="931752"/>
            <a:ext cx="7921487" cy="636104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pPr algn="ctr">
              <a:lnSpc>
                <a:spcPts val="5550"/>
              </a:lnSpc>
            </a:pPr>
            <a:r>
              <a:rPr lang="de-DE" sz="4450">
                <a:solidFill>
                  <a:srgbClr val="F2E782"/>
                </a:solidFill>
                <a:latin typeface="Prata" pitchFamily="34" charset="0"/>
              </a:rPr>
              <a:t>          </a:t>
            </a:r>
          </a:p>
          <a:p>
            <a:pPr algn="ctr">
              <a:lnSpc>
                <a:spcPts val="5550"/>
              </a:lnSpc>
            </a:pPr>
            <a:endParaRPr lang="de-DE" sz="4450">
              <a:solidFill>
                <a:srgbClr val="F2E782"/>
              </a:solidFill>
              <a:latin typeface="Prata" pitchFamily="34" charset="0"/>
            </a:endParaRPr>
          </a:p>
          <a:p>
            <a:pPr algn="ctr">
              <a:lnSpc>
                <a:spcPts val="5550"/>
              </a:lnSpc>
            </a:pPr>
            <a:endParaRPr lang="de-DE" sz="4450">
              <a:solidFill>
                <a:srgbClr val="F2E782"/>
              </a:solidFill>
              <a:latin typeface="Prata" pitchFamily="34" charset="0"/>
            </a:endParaRPr>
          </a:p>
          <a:p>
            <a:pPr algn="ctr">
              <a:lnSpc>
                <a:spcPts val="5550"/>
              </a:lnSpc>
            </a:pPr>
            <a:r>
              <a:rPr lang="de-DE" sz="7200">
                <a:solidFill>
                  <a:srgbClr val="F2E782"/>
                </a:solidFill>
                <a:latin typeface="Prata" pitchFamily="34" charset="0"/>
              </a:rPr>
              <a:t>Danke für eure</a:t>
            </a:r>
          </a:p>
          <a:p>
            <a:pPr algn="ctr">
              <a:lnSpc>
                <a:spcPts val="5550"/>
              </a:lnSpc>
            </a:pPr>
            <a:r>
              <a:rPr lang="de-DE" sz="7200">
                <a:solidFill>
                  <a:srgbClr val="F2E782"/>
                </a:solidFill>
                <a:latin typeface="Prata" pitchFamily="34" charset="0"/>
              </a:rPr>
              <a:t>   Aufmerksamkeit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EFC43354-4B9B-45D9-8402-E028409A995C}"/>
              </a:ext>
            </a:extLst>
          </p:cNvPr>
          <p:cNvSpPr/>
          <p:nvPr/>
        </p:nvSpPr>
        <p:spPr>
          <a:xfrm>
            <a:off x="12770602" y="7625166"/>
            <a:ext cx="1782305" cy="511444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0799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05464"/>
            <a:ext cx="7556421" cy="1256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>
                <a:solidFill>
                  <a:srgbClr val="F2E782"/>
                </a:solidFill>
                <a:latin typeface="Prata"/>
                <a:ea typeface="Prata" pitchFamily="34" charset="-122"/>
                <a:cs typeface="Prata" pitchFamily="34" charset="-120"/>
              </a:rPr>
              <a:t>"StoreMe"</a:t>
            </a:r>
            <a:endParaRPr lang="en-US" sz="6150">
              <a:latin typeface="Prata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975638"/>
            <a:ext cx="7556421" cy="2038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err="1">
                <a:solidFill>
                  <a:srgbClr val="CFCBBF"/>
                </a:solidFill>
                <a:latin typeface="Raleway"/>
                <a:ea typeface="Raleway" pitchFamily="34" charset="-122"/>
                <a:cs typeface="Raleway" pitchFamily="34" charset="-120"/>
              </a:rPr>
              <a:t>Einfache</a:t>
            </a:r>
            <a:r>
              <a:rPr lang="en-US">
                <a:solidFill>
                  <a:srgbClr val="CFCBBF"/>
                </a:solidFill>
                <a:latin typeface="Raleway"/>
                <a:ea typeface="Raleway" pitchFamily="34" charset="-122"/>
                <a:cs typeface="Raleway" pitchFamily="34" charset="-120"/>
              </a:rPr>
              <a:t> Verwaltung </a:t>
            </a:r>
            <a:r>
              <a:rPr lang="en-US" err="1">
                <a:solidFill>
                  <a:srgbClr val="CFCBBF"/>
                </a:solidFill>
                <a:latin typeface="Raleway"/>
                <a:ea typeface="Raleway" pitchFamily="34" charset="-122"/>
                <a:cs typeface="Raleway" pitchFamily="34" charset="-120"/>
              </a:rPr>
              <a:t>kleiner</a:t>
            </a:r>
            <a:r>
              <a:rPr lang="en-US">
                <a:solidFill>
                  <a:srgbClr val="CFCBBF"/>
                </a:solidFill>
                <a:latin typeface="Raleway"/>
                <a:ea typeface="Raleway" pitchFamily="34" charset="-122"/>
                <a:cs typeface="Raleway" pitchFamily="34" charset="-120"/>
              </a:rPr>
              <a:t> </a:t>
            </a:r>
            <a:r>
              <a:rPr lang="en-US" err="1">
                <a:solidFill>
                  <a:srgbClr val="CFCBBF"/>
                </a:solidFill>
                <a:latin typeface="Raleway"/>
                <a:ea typeface="Raleway" pitchFamily="34" charset="-122"/>
                <a:cs typeface="Raleway" pitchFamily="34" charset="-120"/>
              </a:rPr>
              <a:t>Lagerbestände</a:t>
            </a:r>
            <a:r>
              <a:rPr lang="en-US">
                <a:solidFill>
                  <a:srgbClr val="CFCBBF"/>
                </a:solidFill>
                <a:latin typeface="Raleway"/>
                <a:ea typeface="Raleway" pitchFamily="34" charset="-122"/>
                <a:cs typeface="Raleway" pitchFamily="34" charset="-120"/>
              </a:rPr>
              <a:t> für </a:t>
            </a:r>
            <a:r>
              <a:rPr lang="en-US" err="1">
                <a:solidFill>
                  <a:srgbClr val="CFCBBF"/>
                </a:solidFill>
                <a:latin typeface="Raleway"/>
                <a:ea typeface="Raleway" pitchFamily="34" charset="-122"/>
                <a:cs typeface="Raleway" pitchFamily="34" charset="-120"/>
              </a:rPr>
              <a:t>Privatpersonen</a:t>
            </a:r>
            <a:r>
              <a:rPr lang="en-US">
                <a:solidFill>
                  <a:srgbClr val="CFCBBF"/>
                </a:solidFill>
                <a:latin typeface="Raleway"/>
                <a:ea typeface="Raleway" pitchFamily="34" charset="-122"/>
                <a:cs typeface="Raleway" pitchFamily="34" charset="-120"/>
              </a:rPr>
              <a:t> und </a:t>
            </a:r>
            <a:r>
              <a:rPr lang="en-US" err="1">
                <a:solidFill>
                  <a:srgbClr val="CFCBBF"/>
                </a:solidFill>
                <a:latin typeface="Raleway"/>
                <a:ea typeface="Raleway" pitchFamily="34" charset="-122"/>
                <a:cs typeface="Raleway" pitchFamily="34" charset="-120"/>
              </a:rPr>
              <a:t>Kleinunternehmen</a:t>
            </a:r>
            <a:r>
              <a:rPr lang="en-US">
                <a:solidFill>
                  <a:srgbClr val="CFCBBF"/>
                </a:solidFill>
                <a:latin typeface="Raleway"/>
                <a:ea typeface="Raleway" pitchFamily="34" charset="-122"/>
                <a:cs typeface="Raleway" pitchFamily="34" charset="-120"/>
              </a:rPr>
              <a:t>.</a:t>
            </a:r>
            <a:endParaRPr lang="en-US">
              <a:latin typeface="Raleway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515855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err="1">
                <a:solidFill>
                  <a:srgbClr val="CFCBBF"/>
                </a:solidFill>
                <a:latin typeface="Raleway"/>
                <a:ea typeface="Raleway" pitchFamily="34" charset="-122"/>
                <a:cs typeface="Raleway" pitchFamily="34" charset="-120"/>
              </a:rPr>
              <a:t>Benutzerfreundlich</a:t>
            </a:r>
            <a:r>
              <a:rPr lang="en-US">
                <a:solidFill>
                  <a:srgbClr val="CFCBBF"/>
                </a:solidFill>
                <a:latin typeface="Raleway"/>
                <a:ea typeface="Raleway" pitchFamily="34" charset="-122"/>
                <a:cs typeface="Raleway" pitchFamily="34" charset="-120"/>
              </a:rPr>
              <a:t>, </a:t>
            </a:r>
            <a:r>
              <a:rPr lang="en-US" err="1">
                <a:solidFill>
                  <a:srgbClr val="CFCBBF"/>
                </a:solidFill>
                <a:latin typeface="Raleway"/>
                <a:ea typeface="Raleway" pitchFamily="34" charset="-122"/>
                <a:cs typeface="Raleway" pitchFamily="34" charset="-120"/>
              </a:rPr>
              <a:t>effizient</a:t>
            </a:r>
            <a:r>
              <a:rPr lang="en-US">
                <a:solidFill>
                  <a:srgbClr val="CFCBBF"/>
                </a:solidFill>
                <a:latin typeface="Raleway"/>
                <a:ea typeface="Raleway" pitchFamily="34" charset="-122"/>
                <a:cs typeface="Raleway" pitchFamily="34" charset="-120"/>
              </a:rPr>
              <a:t> und </a:t>
            </a:r>
            <a:r>
              <a:rPr lang="en-US" err="1">
                <a:solidFill>
                  <a:srgbClr val="CFCBBF"/>
                </a:solidFill>
                <a:latin typeface="Raleway"/>
                <a:ea typeface="Raleway" pitchFamily="34" charset="-122"/>
                <a:cs typeface="Raleway" pitchFamily="34" charset="-120"/>
              </a:rPr>
              <a:t>übersichtlich</a:t>
            </a:r>
            <a:r>
              <a:rPr lang="en-US">
                <a:solidFill>
                  <a:srgbClr val="CFCBBF"/>
                </a:solidFill>
                <a:latin typeface="Raleway"/>
                <a:ea typeface="Raleway" pitchFamily="34" charset="-122"/>
                <a:cs typeface="Raleway" pitchFamily="34" charset="-120"/>
              </a:rPr>
              <a:t>.</a:t>
            </a:r>
            <a:endParaRPr lang="en-US">
              <a:latin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69574" y="0"/>
            <a:ext cx="69574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38484" y="1115437"/>
            <a:ext cx="7556421" cy="1188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err="1">
                <a:solidFill>
                  <a:srgbClr val="F2E782"/>
                </a:solidFill>
                <a:latin typeface="Prata"/>
                <a:ea typeface="Prata" pitchFamily="34" charset="-122"/>
                <a:cs typeface="Prata" pitchFamily="34" charset="-120"/>
              </a:rPr>
              <a:t>Gliederung</a:t>
            </a:r>
            <a:r>
              <a:rPr lang="en-US" sz="4450">
                <a:solidFill>
                  <a:srgbClr val="F2E782"/>
                </a:solidFill>
                <a:latin typeface="Prata"/>
                <a:ea typeface="Prata" pitchFamily="34" charset="-122"/>
                <a:cs typeface="Prata" pitchFamily="34" charset="-120"/>
              </a:rPr>
              <a:t> des </a:t>
            </a:r>
            <a:r>
              <a:rPr lang="en-US" sz="4450" err="1">
                <a:solidFill>
                  <a:srgbClr val="F2E782"/>
                </a:solidFill>
                <a:latin typeface="Prata"/>
                <a:ea typeface="Prata" pitchFamily="34" charset="-122"/>
                <a:cs typeface="Prata" pitchFamily="34" charset="-120"/>
              </a:rPr>
              <a:t>Projektes</a:t>
            </a:r>
            <a:endParaRPr lang="en-US" sz="4450" err="1">
              <a:latin typeface="Prata"/>
            </a:endParaRPr>
          </a:p>
        </p:txBody>
      </p:sp>
      <p:sp>
        <p:nvSpPr>
          <p:cNvPr id="10" name="Text 6"/>
          <p:cNvSpPr/>
          <p:nvPr/>
        </p:nvSpPr>
        <p:spPr>
          <a:xfrm>
            <a:off x="8089939" y="6353295"/>
            <a:ext cx="5968961" cy="805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1750" b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endParaRPr lang="en-US" sz="175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471BF43-5E83-4D76-9390-B5FEA464D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115437"/>
            <a:ext cx="4495800" cy="5740659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0797BCA2-1744-497D-9BE8-89A907B84769}"/>
              </a:ext>
            </a:extLst>
          </p:cNvPr>
          <p:cNvSpPr/>
          <p:nvPr/>
        </p:nvSpPr>
        <p:spPr>
          <a:xfrm>
            <a:off x="6343347" y="3080551"/>
            <a:ext cx="7315200" cy="3271858"/>
          </a:xfrm>
          <a:prstGeom prst="rect">
            <a:avLst/>
          </a:prstGeom>
        </p:spPr>
        <p:txBody>
          <a:bodyPr lIns="91440" tIns="45720" rIns="91440" bIns="45720" anchor="t">
            <a:spAutoFit/>
          </a:bodyPr>
          <a:lstStyle/>
          <a:p>
            <a:pPr lvl="0" indent="-342900">
              <a:lnSpc>
                <a:spcPts val="285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de-DE" sz="1750">
                <a:solidFill>
                  <a:srgbClr val="CFCBBF"/>
                </a:solidFill>
                <a:latin typeface="Raleway"/>
              </a:rPr>
              <a:t>Einleitung</a:t>
            </a:r>
          </a:p>
          <a:p>
            <a:pPr lvl="0" indent="-342900">
              <a:lnSpc>
                <a:spcPts val="285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de-DE" sz="1750">
                <a:solidFill>
                  <a:srgbClr val="CFCBBF"/>
                </a:solidFill>
                <a:latin typeface="Raleway"/>
              </a:rPr>
              <a:t>Zielgruppenanalyse</a:t>
            </a:r>
          </a:p>
          <a:p>
            <a:pPr lvl="0" indent="-342900">
              <a:lnSpc>
                <a:spcPts val="285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de-DE" sz="1750">
                <a:solidFill>
                  <a:srgbClr val="CFCBBF"/>
                </a:solidFill>
                <a:latin typeface="Raleway"/>
              </a:rPr>
              <a:t>Projektplanung</a:t>
            </a:r>
          </a:p>
          <a:p>
            <a:pPr lvl="0" indent="-342900">
              <a:lnSpc>
                <a:spcPts val="285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de-DE" sz="1750">
                <a:solidFill>
                  <a:srgbClr val="CFCBBF"/>
                </a:solidFill>
                <a:latin typeface="Raleway"/>
              </a:rPr>
              <a:t>UX/UI-Designprozess</a:t>
            </a:r>
          </a:p>
          <a:p>
            <a:pPr lvl="0" indent="-342900">
              <a:lnSpc>
                <a:spcPts val="285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de-DE" sz="1750">
                <a:solidFill>
                  <a:srgbClr val="CFCBBF"/>
                </a:solidFill>
                <a:latin typeface="Raleway"/>
              </a:rPr>
              <a:t>Technische Umsetzung des Prototyps</a:t>
            </a:r>
          </a:p>
          <a:p>
            <a:pPr indent="-342900">
              <a:lnSpc>
                <a:spcPts val="2850"/>
              </a:lnSpc>
              <a:spcAft>
                <a:spcPts val="800"/>
              </a:spcAft>
              <a:buAutoNum type="arabicPeriod"/>
              <a:tabLst>
                <a:tab pos="457200" algn="l"/>
              </a:tabLst>
            </a:pPr>
            <a:r>
              <a:rPr lang="de-DE" sz="1750">
                <a:solidFill>
                  <a:srgbClr val="CFCBBF"/>
                </a:solidFill>
                <a:latin typeface="Raleway"/>
              </a:rPr>
              <a:t>Live-Demo des Prototyps</a:t>
            </a:r>
          </a:p>
          <a:p>
            <a:pPr lvl="0" indent="-342900">
              <a:lnSpc>
                <a:spcPts val="285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de-DE" sz="1750">
                <a:solidFill>
                  <a:srgbClr val="CFCBBF"/>
                </a:solidFill>
                <a:latin typeface="Raleway" pitchFamily="34" charset="0"/>
              </a:rPr>
              <a:t>Fazit und Ausblick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BB79658-454B-B174-41D1-724987F0A2C7}"/>
              </a:ext>
            </a:extLst>
          </p:cNvPr>
          <p:cNvSpPr/>
          <p:nvPr/>
        </p:nvSpPr>
        <p:spPr>
          <a:xfrm>
            <a:off x="12639599" y="7621656"/>
            <a:ext cx="1875294" cy="511444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7250142-D699-4C52-B94F-804B7F7C0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534" y="0"/>
            <a:ext cx="7720584" cy="822960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7B3CE08C-4CE5-4506-A560-AE841A1FC230}"/>
              </a:ext>
            </a:extLst>
          </p:cNvPr>
          <p:cNvSpPr/>
          <p:nvPr/>
        </p:nvSpPr>
        <p:spPr>
          <a:xfrm>
            <a:off x="7961168" y="1882406"/>
            <a:ext cx="6515098" cy="413933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2850"/>
              </a:lnSpc>
            </a:pPr>
            <a:r>
              <a:rPr lang="de-DE" sz="4400">
                <a:solidFill>
                  <a:srgbClr val="F2E782"/>
                </a:solidFill>
                <a:latin typeface="Prata"/>
              </a:rPr>
              <a:t>Projektziel:</a:t>
            </a:r>
            <a:endParaRPr lang="de-DE"/>
          </a:p>
          <a:p>
            <a:pPr>
              <a:lnSpc>
                <a:spcPts val="2850"/>
              </a:lnSpc>
            </a:pPr>
            <a:endParaRPr lang="de-DE" sz="4400">
              <a:solidFill>
                <a:srgbClr val="F2E782"/>
              </a:solidFill>
              <a:latin typeface="Prata"/>
            </a:endParaRPr>
          </a:p>
          <a:p>
            <a:pPr>
              <a:lnSpc>
                <a:spcPts val="2850"/>
              </a:lnSpc>
            </a:pPr>
            <a:r>
              <a:rPr lang="de-DE" sz="1600" b="1">
                <a:solidFill>
                  <a:srgbClr val="CFCBBF"/>
                </a:solidFill>
                <a:latin typeface="Raleway"/>
              </a:rPr>
              <a:t>    Entwicklung eines Prototyps, der die Kernfunktionen der     Lagerverwaltungs-App interaktiv abbildet und eine              einfache Benutzerführung gewährleistet</a:t>
            </a:r>
            <a:endParaRPr lang="de-DE" sz="1600"/>
          </a:p>
          <a:p>
            <a:pPr>
              <a:lnSpc>
                <a:spcPts val="2850"/>
              </a:lnSpc>
            </a:pPr>
            <a:endParaRPr lang="de-DE" sz="1600" b="1">
              <a:solidFill>
                <a:srgbClr val="CFCBBF"/>
              </a:solidFill>
              <a:latin typeface="Raleway" pitchFamily="34" charset="0"/>
            </a:endParaRPr>
          </a:p>
          <a:p>
            <a:pPr>
              <a:lnSpc>
                <a:spcPts val="2850"/>
              </a:lnSpc>
            </a:pPr>
            <a:endParaRPr lang="de-DE" sz="2400" b="1">
              <a:solidFill>
                <a:srgbClr val="CFCBBF"/>
              </a:solidFill>
              <a:latin typeface="Raleway" pitchFamily="34" charset="0"/>
            </a:endParaRPr>
          </a:p>
          <a:p>
            <a:pPr>
              <a:lnSpc>
                <a:spcPts val="2850"/>
              </a:lnSpc>
            </a:pPr>
            <a:endParaRPr lang="de-DE" sz="4400">
              <a:solidFill>
                <a:srgbClr val="F2E782"/>
              </a:solidFill>
              <a:latin typeface="Prata" pitchFamily="34" charset="0"/>
            </a:endParaRPr>
          </a:p>
          <a:p>
            <a:pPr>
              <a:lnSpc>
                <a:spcPts val="2850"/>
              </a:lnSpc>
            </a:pPr>
            <a:r>
              <a:rPr lang="de-DE" sz="4400">
                <a:solidFill>
                  <a:srgbClr val="F2E782"/>
                </a:solidFill>
                <a:latin typeface="Prata"/>
              </a:rPr>
              <a:t>Zeitraum: </a:t>
            </a:r>
          </a:p>
          <a:p>
            <a:pPr>
              <a:lnSpc>
                <a:spcPts val="2850"/>
              </a:lnSpc>
            </a:pPr>
            <a:endParaRPr lang="de-DE" sz="4400">
              <a:solidFill>
                <a:srgbClr val="F2E782"/>
              </a:solidFill>
              <a:latin typeface="Prata"/>
            </a:endParaRPr>
          </a:p>
          <a:p>
            <a:pPr>
              <a:lnSpc>
                <a:spcPts val="2850"/>
              </a:lnSpc>
            </a:pPr>
            <a:r>
              <a:rPr lang="de-DE" sz="1600" b="1">
                <a:solidFill>
                  <a:srgbClr val="CFCBBF"/>
                </a:solidFill>
                <a:latin typeface="Raleway"/>
              </a:rPr>
              <a:t>    6 Tage, vom 8. bis 15. November 2024</a:t>
            </a:r>
            <a:endParaRPr lang="de-DE">
              <a:latin typeface="Raleway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C847C16-A5D1-2C82-159B-8A5DF5F7F358}"/>
              </a:ext>
            </a:extLst>
          </p:cNvPr>
          <p:cNvSpPr/>
          <p:nvPr/>
        </p:nvSpPr>
        <p:spPr>
          <a:xfrm>
            <a:off x="12801599" y="7671660"/>
            <a:ext cx="1782305" cy="495945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6664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6">
            <a:extLst>
              <a:ext uri="{FF2B5EF4-FFF2-40B4-BE49-F238E27FC236}">
                <a16:creationId xmlns:a16="http://schemas.microsoft.com/office/drawing/2014/main" id="{129F4FEF-3F4E-4042-8E6D-C24E201FB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7660126" y="1051607"/>
            <a:ext cx="6126480" cy="16603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>
                <a:solidFill>
                  <a:srgbClr val="EAE07E"/>
                </a:solidFill>
                <a:latin typeface="+mj-lt"/>
                <a:ea typeface="+mj-ea"/>
                <a:cs typeface="+mj-cs"/>
              </a:rPr>
              <a:t>"</a:t>
            </a:r>
            <a:r>
              <a:rPr lang="en-US" sz="3200" kern="1200" err="1">
                <a:solidFill>
                  <a:srgbClr val="EAE07E"/>
                </a:solidFill>
                <a:latin typeface="+mj-lt"/>
                <a:ea typeface="+mj-ea"/>
                <a:cs typeface="+mj-cs"/>
              </a:rPr>
              <a:t>StoreMe</a:t>
            </a:r>
            <a:r>
              <a:rPr lang="en-US" sz="3200" kern="1200">
                <a:solidFill>
                  <a:srgbClr val="EAE07E"/>
                </a:solidFill>
                <a:latin typeface="+mj-lt"/>
                <a:ea typeface="+mj-ea"/>
                <a:cs typeface="+mj-cs"/>
              </a:rPr>
              <a:t>" </a:t>
            </a:r>
            <a:r>
              <a:rPr lang="en-US" sz="3200" kern="1200" err="1">
                <a:solidFill>
                  <a:srgbClr val="EAE07E"/>
                </a:solidFill>
                <a:latin typeface="+mj-lt"/>
                <a:ea typeface="+mj-ea"/>
                <a:cs typeface="+mj-cs"/>
              </a:rPr>
              <a:t>ist</a:t>
            </a:r>
            <a:r>
              <a:rPr lang="en-US" sz="3200" kern="1200">
                <a:solidFill>
                  <a:srgbClr val="EAE07E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err="1">
                <a:solidFill>
                  <a:srgbClr val="EAE07E"/>
                </a:solidFill>
                <a:latin typeface="+mj-lt"/>
                <a:ea typeface="+mj-ea"/>
                <a:cs typeface="+mj-cs"/>
              </a:rPr>
              <a:t>eine</a:t>
            </a:r>
            <a:r>
              <a:rPr lang="en-US" sz="3200" kern="1200">
                <a:solidFill>
                  <a:srgbClr val="EAE07E"/>
                </a:solidFill>
                <a:latin typeface="+mj-lt"/>
                <a:ea typeface="+mj-ea"/>
                <a:cs typeface="+mj-cs"/>
              </a:rPr>
              <a:t> mobile App </a:t>
            </a:r>
            <a:r>
              <a:rPr lang="en-US" sz="3200" kern="1200" err="1">
                <a:solidFill>
                  <a:srgbClr val="EAE07E"/>
                </a:solidFill>
                <a:latin typeface="+mj-lt"/>
                <a:ea typeface="+mj-ea"/>
                <a:cs typeface="+mj-cs"/>
              </a:rPr>
              <a:t>zur</a:t>
            </a:r>
            <a:r>
              <a:rPr lang="en-US" sz="3200" kern="1200">
                <a:solidFill>
                  <a:srgbClr val="EAE07E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err="1">
                <a:solidFill>
                  <a:srgbClr val="EAE07E"/>
                </a:solidFill>
                <a:latin typeface="+mj-lt"/>
                <a:ea typeface="+mj-ea"/>
                <a:cs typeface="+mj-cs"/>
              </a:rPr>
              <a:t>einfachen</a:t>
            </a:r>
            <a:r>
              <a:rPr lang="en-US" sz="3200" kern="1200">
                <a:solidFill>
                  <a:srgbClr val="EAE07E"/>
                </a:solidFill>
                <a:latin typeface="+mj-lt"/>
                <a:ea typeface="+mj-ea"/>
                <a:cs typeface="+mj-cs"/>
              </a:rPr>
              <a:t> Verwaltung von </a:t>
            </a:r>
            <a:r>
              <a:rPr lang="en-US" sz="3200" kern="1200" err="1">
                <a:solidFill>
                  <a:srgbClr val="EAE07E"/>
                </a:solidFill>
                <a:latin typeface="+mj-lt"/>
                <a:ea typeface="+mj-ea"/>
                <a:cs typeface="+mj-cs"/>
              </a:rPr>
              <a:t>Lagerbeständen</a:t>
            </a:r>
            <a:endParaRPr lang="en-US" sz="3200" kern="1200" err="1">
              <a:solidFill>
                <a:srgbClr val="EAE07E"/>
              </a:solidFill>
              <a:latin typeface="+mj-lt"/>
              <a:ea typeface="+mj-ea"/>
              <a:cs typeface="Calibri Light"/>
            </a:endParaRPr>
          </a:p>
        </p:txBody>
      </p:sp>
      <p:pic>
        <p:nvPicPr>
          <p:cNvPr id="3" name="Grafik 2" descr="Ein Bild, das Person, Kleidung, Frucht, Wand enthält.&#10;&#10;Beschreibung automatisch generiert.">
            <a:extLst>
              <a:ext uri="{FF2B5EF4-FFF2-40B4-BE49-F238E27FC236}">
                <a16:creationId xmlns:a16="http://schemas.microsoft.com/office/drawing/2014/main" id="{BFE3D3A3-2823-B43F-0BD3-653070BEC9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81" r="-1" b="-1"/>
          <a:stretch/>
        </p:blipFill>
        <p:spPr>
          <a:xfrm>
            <a:off x="20" y="10"/>
            <a:ext cx="7326143" cy="5030085"/>
          </a:xfrm>
          <a:custGeom>
            <a:avLst/>
            <a:gdLst/>
            <a:ahLst/>
            <a:cxnLst/>
            <a:rect l="l" t="t" r="r" b="b"/>
            <a:pathLst>
              <a:path w="6105136" h="4191746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007468" y="4190779"/>
                  <a:pt x="1790648" y="4201115"/>
                  <a:pt x="1535079" y="4190306"/>
                </a:cubicBez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</p:pic>
      <p:pic>
        <p:nvPicPr>
          <p:cNvPr id="12" name="Grafik 11" descr="Ein Bild, das Kleidung, Mobiliar, Im Haus, Person enthält.&#10;&#10;Beschreibung automatisch generiert.">
            <a:extLst>
              <a:ext uri="{FF2B5EF4-FFF2-40B4-BE49-F238E27FC236}">
                <a16:creationId xmlns:a16="http://schemas.microsoft.com/office/drawing/2014/main" id="{D02CFB93-278F-14EA-6E78-166D82B4FB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4940" b="33577"/>
          <a:stretch/>
        </p:blipFill>
        <p:spPr>
          <a:xfrm>
            <a:off x="554904" y="5165301"/>
            <a:ext cx="6496939" cy="3064299"/>
          </a:xfrm>
          <a:custGeom>
            <a:avLst/>
            <a:gdLst/>
            <a:ahLst/>
            <a:cxnLst/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</p:pic>
      <p:sp>
        <p:nvSpPr>
          <p:cNvPr id="9" name="Text 5"/>
          <p:cNvSpPr/>
          <p:nvPr/>
        </p:nvSpPr>
        <p:spPr>
          <a:xfrm>
            <a:off x="7498078" y="3749046"/>
            <a:ext cx="6126480" cy="36633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C5C1B6"/>
                </a:solidFill>
              </a:rPr>
              <a:t>Zielgruppe</a:t>
            </a:r>
            <a:r>
              <a:rPr lang="en-US" sz="2400">
                <a:solidFill>
                  <a:srgbClr val="C5C1B6"/>
                </a:solidFill>
              </a:rPr>
              <a:t>: </a:t>
            </a:r>
            <a:r>
              <a:rPr lang="en-US" sz="2400" err="1">
                <a:solidFill>
                  <a:srgbClr val="C5C1B6"/>
                </a:solidFill>
              </a:rPr>
              <a:t>Privatpersonen</a:t>
            </a:r>
            <a:r>
              <a:rPr lang="en-US" sz="2400">
                <a:solidFill>
                  <a:srgbClr val="C5C1B6"/>
                </a:solidFill>
              </a:rPr>
              <a:t>, </a:t>
            </a:r>
            <a:r>
              <a:rPr lang="en-US" sz="2400" err="1">
                <a:solidFill>
                  <a:srgbClr val="C5C1B6"/>
                </a:solidFill>
              </a:rPr>
              <a:t>kleine</a:t>
            </a:r>
            <a:r>
              <a:rPr lang="en-US" sz="2400">
                <a:solidFill>
                  <a:srgbClr val="C5C1B6"/>
                </a:solidFill>
              </a:rPr>
              <a:t> </a:t>
            </a:r>
            <a:r>
              <a:rPr lang="en-US" sz="2400" err="1">
                <a:solidFill>
                  <a:srgbClr val="C5C1B6"/>
                </a:solidFill>
              </a:rPr>
              <a:t>Unternehmen</a:t>
            </a:r>
            <a:r>
              <a:rPr lang="en-US" sz="2400">
                <a:solidFill>
                  <a:srgbClr val="C5C1B6"/>
                </a:solidFill>
              </a:rPr>
              <a:t> und Hobby-</a:t>
            </a:r>
            <a:r>
              <a:rPr lang="en-US" sz="2400" err="1">
                <a:solidFill>
                  <a:srgbClr val="C5C1B6"/>
                </a:solidFill>
              </a:rPr>
              <a:t>Lageristen</a:t>
            </a:r>
            <a:br>
              <a:rPr lang="en-US" sz="2400"/>
            </a:br>
            <a:endParaRPr lang="en-US" sz="2400">
              <a:solidFill>
                <a:srgbClr val="C5C1B6"/>
              </a:solidFill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C5C1B6"/>
                </a:solidFill>
              </a:rPr>
              <a:t>Ziel: Eine </a:t>
            </a:r>
            <a:r>
              <a:rPr lang="en-US" sz="2400" err="1">
                <a:solidFill>
                  <a:srgbClr val="C5C1B6"/>
                </a:solidFill>
              </a:rPr>
              <a:t>benutzerfreundliche</a:t>
            </a:r>
            <a:r>
              <a:rPr lang="en-US" sz="2400">
                <a:solidFill>
                  <a:srgbClr val="C5C1B6"/>
                </a:solidFill>
              </a:rPr>
              <a:t> </a:t>
            </a:r>
            <a:r>
              <a:rPr lang="en-US" sz="2400" err="1">
                <a:solidFill>
                  <a:srgbClr val="C5C1B6"/>
                </a:solidFill>
              </a:rPr>
              <a:t>Möglichkeit</a:t>
            </a:r>
            <a:r>
              <a:rPr lang="en-US" sz="2400">
                <a:solidFill>
                  <a:srgbClr val="C5C1B6"/>
                </a:solidFill>
              </a:rPr>
              <a:t>, </a:t>
            </a:r>
            <a:r>
              <a:rPr lang="en-US" sz="2400" err="1">
                <a:solidFill>
                  <a:srgbClr val="C5C1B6"/>
                </a:solidFill>
              </a:rPr>
              <a:t>Lagerbestände</a:t>
            </a:r>
            <a:r>
              <a:rPr lang="en-US" sz="2400">
                <a:solidFill>
                  <a:srgbClr val="C5C1B6"/>
                </a:solidFill>
              </a:rPr>
              <a:t> </a:t>
            </a:r>
            <a:r>
              <a:rPr lang="en-US" sz="2400" err="1">
                <a:solidFill>
                  <a:srgbClr val="C5C1B6"/>
                </a:solidFill>
              </a:rPr>
              <a:t>effizient</a:t>
            </a:r>
            <a:r>
              <a:rPr lang="en-US" sz="2400">
                <a:solidFill>
                  <a:srgbClr val="C5C1B6"/>
                </a:solidFill>
              </a:rPr>
              <a:t> </a:t>
            </a:r>
            <a:r>
              <a:rPr lang="en-US" sz="2400" err="1">
                <a:solidFill>
                  <a:srgbClr val="C5C1B6"/>
                </a:solidFill>
              </a:rPr>
              <a:t>zu</a:t>
            </a:r>
            <a:r>
              <a:rPr lang="en-US" sz="2400">
                <a:solidFill>
                  <a:srgbClr val="C5C1B6"/>
                </a:solidFill>
              </a:rPr>
              <a:t> </a:t>
            </a:r>
            <a:r>
              <a:rPr lang="en-US" sz="2400" err="1">
                <a:solidFill>
                  <a:srgbClr val="C5C1B6"/>
                </a:solidFill>
              </a:rPr>
              <a:t>organisieren</a:t>
            </a:r>
            <a:r>
              <a:rPr lang="en-US" sz="2400">
                <a:solidFill>
                  <a:srgbClr val="C5C1B6"/>
                </a:solidFill>
              </a:rPr>
              <a:t> und stets den </a:t>
            </a:r>
            <a:r>
              <a:rPr lang="en-US" sz="2400" err="1">
                <a:solidFill>
                  <a:srgbClr val="C5C1B6"/>
                </a:solidFill>
              </a:rPr>
              <a:t>Überblick</a:t>
            </a:r>
            <a:r>
              <a:rPr lang="en-US" sz="2400">
                <a:solidFill>
                  <a:srgbClr val="C5C1B6"/>
                </a:solidFill>
              </a:rPr>
              <a:t> </a:t>
            </a:r>
            <a:r>
              <a:rPr lang="en-US" sz="2400" err="1">
                <a:solidFill>
                  <a:srgbClr val="C5C1B6"/>
                </a:solidFill>
              </a:rPr>
              <a:t>zu</a:t>
            </a:r>
            <a:r>
              <a:rPr lang="en-US" sz="2400">
                <a:solidFill>
                  <a:srgbClr val="C5C1B6"/>
                </a:solidFill>
              </a:rPr>
              <a:t> </a:t>
            </a:r>
            <a:r>
              <a:rPr lang="en-US" sz="2400" err="1">
                <a:solidFill>
                  <a:srgbClr val="C5C1B6"/>
                </a:solidFill>
              </a:rPr>
              <a:t>behalten</a:t>
            </a:r>
            <a:endParaRPr lang="en-US" sz="2400" err="1">
              <a:solidFill>
                <a:srgbClr val="C5C1B6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8321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6">
            <a:extLst>
              <a:ext uri="{FF2B5EF4-FFF2-40B4-BE49-F238E27FC236}">
                <a16:creationId xmlns:a16="http://schemas.microsoft.com/office/drawing/2014/main" id="{129F4FEF-3F4E-4042-8E6D-C24E201FB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Person, Kleidung, Frucht, Wand enthält.&#10;&#10;Beschreibung automatisch generiert.">
            <a:extLst>
              <a:ext uri="{FF2B5EF4-FFF2-40B4-BE49-F238E27FC236}">
                <a16:creationId xmlns:a16="http://schemas.microsoft.com/office/drawing/2014/main" id="{BFE3D3A3-2823-B43F-0BD3-653070BEC9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81" r="-1" b="-1"/>
          <a:stretch/>
        </p:blipFill>
        <p:spPr>
          <a:xfrm>
            <a:off x="20" y="10"/>
            <a:ext cx="7326143" cy="5030085"/>
          </a:xfrm>
          <a:custGeom>
            <a:avLst/>
            <a:gdLst/>
            <a:ahLst/>
            <a:cxnLst/>
            <a:rect l="l" t="t" r="r" b="b"/>
            <a:pathLst>
              <a:path w="6105136" h="4191746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007468" y="4190779"/>
                  <a:pt x="1790648" y="4201115"/>
                  <a:pt x="1535079" y="4190306"/>
                </a:cubicBez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</p:pic>
      <p:sp>
        <p:nvSpPr>
          <p:cNvPr id="9" name="Text 5"/>
          <p:cNvSpPr/>
          <p:nvPr/>
        </p:nvSpPr>
        <p:spPr>
          <a:xfrm>
            <a:off x="6394875" y="3737622"/>
            <a:ext cx="6462145" cy="34955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err="1">
                <a:solidFill>
                  <a:srgbClr val="CFCBBF"/>
                </a:solidFill>
                <a:latin typeface="Raleway"/>
              </a:rPr>
              <a:t>nutzt</a:t>
            </a:r>
            <a:r>
              <a:rPr lang="en-US" sz="2000">
                <a:solidFill>
                  <a:srgbClr val="CFCBBF"/>
                </a:solidFill>
                <a:latin typeface="Raleway"/>
              </a:rPr>
              <a:t> die App </a:t>
            </a:r>
            <a:r>
              <a:rPr lang="en-US" sz="2000" err="1">
                <a:solidFill>
                  <a:srgbClr val="CFCBBF"/>
                </a:solidFill>
                <a:latin typeface="Raleway"/>
              </a:rPr>
              <a:t>Hauptsächlich</a:t>
            </a:r>
            <a:r>
              <a:rPr lang="en-US" sz="2000">
                <a:solidFill>
                  <a:srgbClr val="CFCBBF"/>
                </a:solidFill>
                <a:latin typeface="Raleway"/>
              </a:rPr>
              <a:t>, um </a:t>
            </a:r>
            <a:r>
              <a:rPr lang="en-US" sz="2000" err="1">
                <a:solidFill>
                  <a:srgbClr val="CFCBBF"/>
                </a:solidFill>
                <a:latin typeface="Raleway"/>
              </a:rPr>
              <a:t>sicherzustellen</a:t>
            </a:r>
            <a:r>
              <a:rPr lang="en-US" sz="2000">
                <a:solidFill>
                  <a:srgbClr val="CFCBBF"/>
                </a:solidFill>
                <a:latin typeface="Raleway"/>
              </a:rPr>
              <a:t>, </a:t>
            </a:r>
            <a:r>
              <a:rPr lang="en-US" sz="2000" err="1">
                <a:solidFill>
                  <a:srgbClr val="CFCBBF"/>
                </a:solidFill>
                <a:latin typeface="Raleway"/>
              </a:rPr>
              <a:t>dass</a:t>
            </a:r>
            <a:r>
              <a:rPr lang="en-US" sz="2000">
                <a:solidFill>
                  <a:srgbClr val="CFCBBF"/>
                </a:solidFill>
                <a:latin typeface="Raleway"/>
              </a:rPr>
              <a:t> </a:t>
            </a:r>
            <a:r>
              <a:rPr lang="en-US" sz="2000" err="1">
                <a:solidFill>
                  <a:srgbClr val="CFCBBF"/>
                </a:solidFill>
                <a:latin typeface="Raleway"/>
              </a:rPr>
              <a:t>wichtige</a:t>
            </a:r>
            <a:r>
              <a:rPr lang="en-US" sz="2000">
                <a:solidFill>
                  <a:srgbClr val="CFCBBF"/>
                </a:solidFill>
                <a:latin typeface="Raleway"/>
              </a:rPr>
              <a:t> </a:t>
            </a:r>
            <a:r>
              <a:rPr lang="en-US" sz="2000" err="1">
                <a:solidFill>
                  <a:srgbClr val="CFCBBF"/>
                </a:solidFill>
                <a:latin typeface="Raleway"/>
              </a:rPr>
              <a:t>Haushaltsprodukte</a:t>
            </a:r>
            <a:r>
              <a:rPr lang="en-US" sz="2000">
                <a:solidFill>
                  <a:srgbClr val="CFCBBF"/>
                </a:solidFill>
                <a:latin typeface="Raleway"/>
              </a:rPr>
              <a:t> immer </a:t>
            </a:r>
            <a:r>
              <a:rPr lang="en-US" sz="2000" err="1">
                <a:solidFill>
                  <a:srgbClr val="CFCBBF"/>
                </a:solidFill>
                <a:latin typeface="Raleway"/>
              </a:rPr>
              <a:t>vorrätig</a:t>
            </a:r>
            <a:r>
              <a:rPr lang="en-US" sz="2000">
                <a:solidFill>
                  <a:srgbClr val="CFCBBF"/>
                </a:solidFill>
                <a:latin typeface="Raleway"/>
              </a:rPr>
              <a:t> </a:t>
            </a:r>
            <a:r>
              <a:rPr lang="en-US" sz="2000" err="1">
                <a:solidFill>
                  <a:srgbClr val="CFCBBF"/>
                </a:solidFill>
                <a:latin typeface="Raleway"/>
              </a:rPr>
              <a:t>sind</a:t>
            </a:r>
            <a:br>
              <a:rPr lang="en-US" sz="2000">
                <a:latin typeface="Raleway"/>
              </a:rPr>
            </a:br>
            <a:endParaRPr lang="en-US" sz="2000">
              <a:solidFill>
                <a:srgbClr val="C5C1B6"/>
              </a:solidFill>
              <a:latin typeface="Calibri" panose="020F0502020204030204"/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err="1">
                <a:solidFill>
                  <a:srgbClr val="CFCBBF"/>
                </a:solidFill>
                <a:latin typeface="Raleway"/>
              </a:rPr>
              <a:t>keine</a:t>
            </a:r>
            <a:r>
              <a:rPr lang="en-US" sz="2000">
                <a:solidFill>
                  <a:srgbClr val="CFCBBF"/>
                </a:solidFill>
                <a:latin typeface="Raleway"/>
              </a:rPr>
              <a:t> Lebensmittel </a:t>
            </a:r>
            <a:r>
              <a:rPr lang="en-US" sz="2000" err="1">
                <a:solidFill>
                  <a:srgbClr val="CFCBBF"/>
                </a:solidFill>
                <a:latin typeface="Raleway"/>
              </a:rPr>
              <a:t>unnötig</a:t>
            </a:r>
            <a:r>
              <a:rPr lang="en-US" sz="2000">
                <a:solidFill>
                  <a:srgbClr val="CFCBBF"/>
                </a:solidFill>
                <a:latin typeface="Raleway"/>
              </a:rPr>
              <a:t> </a:t>
            </a:r>
            <a:r>
              <a:rPr lang="en-US" sz="2000" err="1">
                <a:solidFill>
                  <a:srgbClr val="CFCBBF"/>
                </a:solidFill>
                <a:latin typeface="Raleway"/>
              </a:rPr>
              <a:t>verfallen</a:t>
            </a:r>
            <a:br>
              <a:rPr lang="en-US" sz="2000">
                <a:latin typeface="Raleway"/>
              </a:rPr>
            </a:br>
            <a:endParaRPr lang="en-US" sz="2000">
              <a:solidFill>
                <a:srgbClr val="C5C1B6"/>
              </a:solidFill>
              <a:latin typeface="Calibri" panose="020F0502020204030204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CFCBBF"/>
                </a:solidFill>
                <a:latin typeface="Raleway"/>
              </a:rPr>
              <a:t> Sie </a:t>
            </a:r>
            <a:r>
              <a:rPr lang="en-US" sz="2000" err="1">
                <a:solidFill>
                  <a:srgbClr val="CFCBBF"/>
                </a:solidFill>
                <a:latin typeface="Raleway"/>
              </a:rPr>
              <a:t>legt</a:t>
            </a:r>
            <a:r>
              <a:rPr lang="en-US" sz="2000">
                <a:solidFill>
                  <a:srgbClr val="CFCBBF"/>
                </a:solidFill>
                <a:latin typeface="Raleway"/>
              </a:rPr>
              <a:t> </a:t>
            </a:r>
            <a:r>
              <a:rPr lang="en-US" sz="2000" b="1" err="1">
                <a:solidFill>
                  <a:srgbClr val="CFCBBF"/>
                </a:solidFill>
                <a:latin typeface="Raleway"/>
              </a:rPr>
              <a:t>Schwellenwerte</a:t>
            </a:r>
            <a:r>
              <a:rPr lang="en-US" sz="2000" b="1">
                <a:solidFill>
                  <a:srgbClr val="CFCBBF"/>
                </a:solidFill>
                <a:latin typeface="Raleway"/>
              </a:rPr>
              <a:t> für </a:t>
            </a:r>
            <a:r>
              <a:rPr lang="en-US" sz="2000" b="1" err="1">
                <a:solidFill>
                  <a:srgbClr val="CFCBBF"/>
                </a:solidFill>
                <a:latin typeface="Raleway"/>
              </a:rPr>
              <a:t>Benachrichtigungen</a:t>
            </a:r>
            <a:r>
              <a:rPr lang="en-US" sz="2000">
                <a:solidFill>
                  <a:srgbClr val="CFCBBF"/>
                </a:solidFill>
                <a:latin typeface="Raleway"/>
              </a:rPr>
              <a:t> fest, </a:t>
            </a:r>
            <a:r>
              <a:rPr lang="en-US" sz="2000" err="1">
                <a:solidFill>
                  <a:srgbClr val="CFCBBF"/>
                </a:solidFill>
                <a:latin typeface="Raleway"/>
              </a:rPr>
              <a:t>damit</a:t>
            </a:r>
            <a:r>
              <a:rPr lang="en-US" sz="2000">
                <a:solidFill>
                  <a:srgbClr val="CFCBBF"/>
                </a:solidFill>
                <a:latin typeface="Raleway"/>
              </a:rPr>
              <a:t> </a:t>
            </a:r>
            <a:r>
              <a:rPr lang="en-US" sz="2000" err="1">
                <a:solidFill>
                  <a:srgbClr val="CFCBBF"/>
                </a:solidFill>
                <a:latin typeface="Raleway"/>
              </a:rPr>
              <a:t>sie</a:t>
            </a:r>
            <a:r>
              <a:rPr lang="en-US" sz="2000">
                <a:solidFill>
                  <a:srgbClr val="CFCBBF"/>
                </a:solidFill>
                <a:latin typeface="Raleway"/>
              </a:rPr>
              <a:t> </a:t>
            </a:r>
            <a:r>
              <a:rPr lang="en-US" sz="2000" err="1">
                <a:solidFill>
                  <a:srgbClr val="CFCBBF"/>
                </a:solidFill>
                <a:latin typeface="Raleway"/>
              </a:rPr>
              <a:t>rechtzeitig</a:t>
            </a:r>
            <a:r>
              <a:rPr lang="en-US" sz="2000">
                <a:solidFill>
                  <a:srgbClr val="CFCBBF"/>
                </a:solidFill>
                <a:latin typeface="Raleway"/>
              </a:rPr>
              <a:t> </a:t>
            </a:r>
            <a:r>
              <a:rPr lang="en-US" sz="2000" err="1">
                <a:solidFill>
                  <a:srgbClr val="CFCBBF"/>
                </a:solidFill>
                <a:latin typeface="Raleway"/>
              </a:rPr>
              <a:t>informiert</a:t>
            </a:r>
            <a:r>
              <a:rPr lang="en-US" sz="2000">
                <a:solidFill>
                  <a:srgbClr val="CFCBBF"/>
                </a:solidFill>
                <a:latin typeface="Raleway"/>
              </a:rPr>
              <a:t> </a:t>
            </a:r>
            <a:r>
              <a:rPr lang="en-US" sz="2000" err="1">
                <a:solidFill>
                  <a:srgbClr val="CFCBBF"/>
                </a:solidFill>
                <a:latin typeface="Raleway"/>
              </a:rPr>
              <a:t>wird</a:t>
            </a:r>
            <a:r>
              <a:rPr lang="en-US" sz="2000">
                <a:solidFill>
                  <a:srgbClr val="CFCBBF"/>
                </a:solidFill>
                <a:latin typeface="Raleway"/>
              </a:rPr>
              <a:t>, </a:t>
            </a:r>
            <a:r>
              <a:rPr lang="en-US" sz="2000" err="1">
                <a:solidFill>
                  <a:srgbClr val="CFCBBF"/>
                </a:solidFill>
                <a:latin typeface="Raleway"/>
              </a:rPr>
              <a:t>wenn</a:t>
            </a:r>
            <a:r>
              <a:rPr lang="en-US" sz="2000">
                <a:solidFill>
                  <a:srgbClr val="CFCBBF"/>
                </a:solidFill>
                <a:latin typeface="Raleway"/>
              </a:rPr>
              <a:t> Produkte </a:t>
            </a:r>
            <a:r>
              <a:rPr lang="en-US" sz="2000" err="1">
                <a:solidFill>
                  <a:srgbClr val="CFCBBF"/>
                </a:solidFill>
                <a:latin typeface="Raleway"/>
              </a:rPr>
              <a:t>aufgebraucht</a:t>
            </a:r>
            <a:r>
              <a:rPr lang="en-US" sz="2000">
                <a:solidFill>
                  <a:srgbClr val="CFCBBF"/>
                </a:solidFill>
                <a:latin typeface="Raleway"/>
              </a:rPr>
              <a:t> </a:t>
            </a:r>
            <a:r>
              <a:rPr lang="en-US" sz="2000" err="1">
                <a:solidFill>
                  <a:srgbClr val="CFCBBF"/>
                </a:solidFill>
                <a:latin typeface="Raleway"/>
              </a:rPr>
              <a:t>sind</a:t>
            </a:r>
            <a:r>
              <a:rPr lang="en-US" sz="2000">
                <a:solidFill>
                  <a:srgbClr val="CFCBBF"/>
                </a:solidFill>
                <a:latin typeface="Raleway"/>
              </a:rPr>
              <a:t> </a:t>
            </a:r>
            <a:r>
              <a:rPr lang="en-US" sz="2000" err="1">
                <a:solidFill>
                  <a:srgbClr val="CFCBBF"/>
                </a:solidFill>
                <a:latin typeface="Raleway"/>
              </a:rPr>
              <a:t>oder</a:t>
            </a:r>
            <a:r>
              <a:rPr lang="en-US" sz="2000">
                <a:solidFill>
                  <a:srgbClr val="CFCBBF"/>
                </a:solidFill>
                <a:latin typeface="Raleway"/>
              </a:rPr>
              <a:t> bald </a:t>
            </a:r>
            <a:r>
              <a:rPr lang="en-US" sz="2000" err="1">
                <a:solidFill>
                  <a:srgbClr val="CFCBBF"/>
                </a:solidFill>
                <a:latin typeface="Raleway"/>
              </a:rPr>
              <a:t>ablaufen</a:t>
            </a:r>
            <a:r>
              <a:rPr lang="en-US" sz="2000">
                <a:solidFill>
                  <a:srgbClr val="CFCBBF"/>
                </a:solidFill>
                <a:latin typeface="Raleway"/>
              </a:rPr>
              <a:t>.</a:t>
            </a:r>
            <a:endParaRPr lang="en-US" sz="2000">
              <a:solidFill>
                <a:srgbClr val="C5C1B6"/>
              </a:solidFill>
              <a:cs typeface="Calibri"/>
            </a:endParaRPr>
          </a:p>
        </p:txBody>
      </p:sp>
      <p:sp>
        <p:nvSpPr>
          <p:cNvPr id="2" name="Text 5">
            <a:extLst>
              <a:ext uri="{FF2B5EF4-FFF2-40B4-BE49-F238E27FC236}">
                <a16:creationId xmlns:a16="http://schemas.microsoft.com/office/drawing/2014/main" id="{30D29753-99CA-43B9-8E6A-2F72C63C197B}"/>
              </a:ext>
            </a:extLst>
          </p:cNvPr>
          <p:cNvSpPr/>
          <p:nvPr/>
        </p:nvSpPr>
        <p:spPr>
          <a:xfrm>
            <a:off x="7840055" y="1606074"/>
            <a:ext cx="6126480" cy="9201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err="1">
                <a:solidFill>
                  <a:srgbClr val="EAE07E"/>
                </a:solidFill>
                <a:latin typeface="Prata"/>
              </a:rPr>
              <a:t>Familienorganisatorin</a:t>
            </a:r>
            <a:r>
              <a:rPr lang="en-US" sz="3200">
                <a:solidFill>
                  <a:srgbClr val="EAE07E"/>
                </a:solidFill>
                <a:latin typeface="Prata"/>
              </a:rPr>
              <a:t> – "Lea, die </a:t>
            </a:r>
            <a:r>
              <a:rPr lang="en-US" sz="3200" err="1">
                <a:solidFill>
                  <a:srgbClr val="EAE07E"/>
                </a:solidFill>
                <a:latin typeface="Prata"/>
              </a:rPr>
              <a:t>Familienmutter</a:t>
            </a:r>
            <a:r>
              <a:rPr lang="en-US" sz="3200">
                <a:solidFill>
                  <a:srgbClr val="EAE07E"/>
                </a:solidFill>
                <a:latin typeface="Prata"/>
              </a:rPr>
              <a:t>"</a:t>
            </a:r>
            <a:endParaRPr lang="de-DE" sz="3200">
              <a:solidFill>
                <a:srgbClr val="EAE07E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7991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6">
            <a:extLst>
              <a:ext uri="{FF2B5EF4-FFF2-40B4-BE49-F238E27FC236}">
                <a16:creationId xmlns:a16="http://schemas.microsoft.com/office/drawing/2014/main" id="{129F4FEF-3F4E-4042-8E6D-C24E201FB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fik 11" descr="Ein Bild, das Kleidung, Mobiliar, Im Haus, Person enthält.&#10;&#10;Beschreibung automatisch generiert.">
            <a:extLst>
              <a:ext uri="{FF2B5EF4-FFF2-40B4-BE49-F238E27FC236}">
                <a16:creationId xmlns:a16="http://schemas.microsoft.com/office/drawing/2014/main" id="{D02CFB93-278F-14EA-6E78-166D82B4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940" b="33577"/>
          <a:stretch/>
        </p:blipFill>
        <p:spPr>
          <a:xfrm>
            <a:off x="-3236" y="4440907"/>
            <a:ext cx="7957603" cy="3788693"/>
          </a:xfrm>
          <a:custGeom>
            <a:avLst/>
            <a:gdLst/>
            <a:ahLst/>
            <a:cxnLst/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</p:pic>
      <p:sp>
        <p:nvSpPr>
          <p:cNvPr id="2" name="Text 5">
            <a:extLst>
              <a:ext uri="{FF2B5EF4-FFF2-40B4-BE49-F238E27FC236}">
                <a16:creationId xmlns:a16="http://schemas.microsoft.com/office/drawing/2014/main" id="{30D29753-99CA-43B9-8E6A-2F72C63C197B}"/>
              </a:ext>
            </a:extLst>
          </p:cNvPr>
          <p:cNvSpPr/>
          <p:nvPr/>
        </p:nvSpPr>
        <p:spPr>
          <a:xfrm>
            <a:off x="4077983" y="922717"/>
            <a:ext cx="8290945" cy="9201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err="1">
                <a:solidFill>
                  <a:srgbClr val="EAE07E"/>
                </a:solidFill>
                <a:latin typeface="Prata"/>
              </a:rPr>
              <a:t>Hobbybastler</a:t>
            </a:r>
            <a:r>
              <a:rPr lang="en-US" sz="3200">
                <a:solidFill>
                  <a:srgbClr val="EAE07E"/>
                </a:solidFill>
                <a:latin typeface="Prata"/>
              </a:rPr>
              <a:t> – "Tom, der </a:t>
            </a:r>
            <a:r>
              <a:rPr lang="en-US" sz="3200" err="1">
                <a:solidFill>
                  <a:srgbClr val="EAE07E"/>
                </a:solidFill>
                <a:latin typeface="Prata"/>
              </a:rPr>
              <a:t>Heimwerker</a:t>
            </a:r>
            <a:r>
              <a:rPr lang="en-US" sz="3200">
                <a:solidFill>
                  <a:srgbClr val="EAE07E"/>
                </a:solidFill>
                <a:latin typeface="Prata"/>
              </a:rPr>
              <a:t>"</a:t>
            </a:r>
            <a:endParaRPr lang="de-DE" sz="3200">
              <a:cs typeface="Calibri"/>
            </a:endParaRPr>
          </a:p>
        </p:txBody>
      </p:sp>
      <p:sp>
        <p:nvSpPr>
          <p:cNvPr id="6" name="Text 5">
            <a:extLst>
              <a:ext uri="{FF2B5EF4-FFF2-40B4-BE49-F238E27FC236}">
                <a16:creationId xmlns:a16="http://schemas.microsoft.com/office/drawing/2014/main" id="{51021688-E157-DF2E-89A7-C6E13989BE4F}"/>
              </a:ext>
            </a:extLst>
          </p:cNvPr>
          <p:cNvSpPr/>
          <p:nvPr/>
        </p:nvSpPr>
        <p:spPr>
          <a:xfrm>
            <a:off x="7494320" y="2400971"/>
            <a:ext cx="6126480" cy="34376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CFCBBF"/>
                </a:solidFill>
                <a:latin typeface="Raleway"/>
              </a:rPr>
              <a:t>Tom </a:t>
            </a:r>
            <a:r>
              <a:rPr lang="en-US" sz="2000" err="1">
                <a:solidFill>
                  <a:srgbClr val="CFCBBF"/>
                </a:solidFill>
                <a:latin typeface="Raleway"/>
              </a:rPr>
              <a:t>nutzt</a:t>
            </a:r>
            <a:r>
              <a:rPr lang="en-US" sz="2000">
                <a:solidFill>
                  <a:srgbClr val="CFCBBF"/>
                </a:solidFill>
                <a:latin typeface="Raleway"/>
              </a:rPr>
              <a:t> die App, um seinen </a:t>
            </a:r>
            <a:r>
              <a:rPr lang="en-US" sz="2000" err="1">
                <a:solidFill>
                  <a:srgbClr val="CFCBBF"/>
                </a:solidFill>
                <a:latin typeface="Raleway"/>
              </a:rPr>
              <a:t>Materialbestand</a:t>
            </a:r>
            <a:r>
              <a:rPr lang="en-US" sz="2000">
                <a:solidFill>
                  <a:srgbClr val="CFCBBF"/>
                </a:solidFill>
                <a:latin typeface="Raleway"/>
              </a:rPr>
              <a:t> und seine Werkzeuge </a:t>
            </a:r>
            <a:r>
              <a:rPr lang="en-US" sz="2000" err="1">
                <a:solidFill>
                  <a:srgbClr val="CFCBBF"/>
                </a:solidFill>
                <a:latin typeface="Raleway"/>
              </a:rPr>
              <a:t>zu</a:t>
            </a:r>
            <a:r>
              <a:rPr lang="en-US" sz="2000">
                <a:solidFill>
                  <a:srgbClr val="CFCBBF"/>
                </a:solidFill>
                <a:latin typeface="Raleway"/>
              </a:rPr>
              <a:t> </a:t>
            </a:r>
            <a:r>
              <a:rPr lang="en-US" sz="2000" err="1">
                <a:solidFill>
                  <a:srgbClr val="CFCBBF"/>
                </a:solidFill>
                <a:latin typeface="Raleway"/>
              </a:rPr>
              <a:t>organisieren</a:t>
            </a:r>
            <a:r>
              <a:rPr lang="en-US" sz="2000">
                <a:solidFill>
                  <a:srgbClr val="CFCBBF"/>
                </a:solidFill>
                <a:latin typeface="Raleway"/>
              </a:rPr>
              <a:t>.</a:t>
            </a:r>
            <a:endParaRPr lang="en-US" sz="2000">
              <a:solidFill>
                <a:srgbClr val="C5C1B6"/>
              </a:solidFill>
              <a:latin typeface="Calibri" panose="020F0502020204030204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rgbClr val="CFCBBF"/>
              </a:solidFill>
              <a:latin typeface="Raleway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CFCBBF"/>
                </a:solidFill>
                <a:latin typeface="Raleway"/>
              </a:rPr>
              <a:t>Tom </a:t>
            </a:r>
            <a:r>
              <a:rPr lang="en-US" sz="2000" err="1">
                <a:solidFill>
                  <a:srgbClr val="CFCBBF"/>
                </a:solidFill>
                <a:latin typeface="Raleway"/>
              </a:rPr>
              <a:t>schätzt</a:t>
            </a:r>
            <a:r>
              <a:rPr lang="en-US" sz="2000">
                <a:solidFill>
                  <a:srgbClr val="CFCBBF"/>
                </a:solidFill>
                <a:latin typeface="Raleway"/>
              </a:rPr>
              <a:t> </a:t>
            </a:r>
            <a:r>
              <a:rPr lang="en-US" sz="2000" err="1">
                <a:solidFill>
                  <a:srgbClr val="CFCBBF"/>
                </a:solidFill>
                <a:latin typeface="Raleway"/>
              </a:rPr>
              <a:t>dabei</a:t>
            </a:r>
            <a:r>
              <a:rPr lang="en-US" sz="2000">
                <a:solidFill>
                  <a:srgbClr val="CFCBBF"/>
                </a:solidFill>
                <a:latin typeface="Raleway"/>
              </a:rPr>
              <a:t> </a:t>
            </a:r>
            <a:r>
              <a:rPr lang="en-US" sz="2000" err="1">
                <a:solidFill>
                  <a:srgbClr val="CFCBBF"/>
                </a:solidFill>
                <a:latin typeface="Raleway"/>
              </a:rPr>
              <a:t>besonders</a:t>
            </a:r>
            <a:r>
              <a:rPr lang="en-US" sz="2000">
                <a:solidFill>
                  <a:srgbClr val="CFCBBF"/>
                </a:solidFill>
                <a:latin typeface="Raleway"/>
                <a:cs typeface="Calibri"/>
              </a:rPr>
              <a:t> </a:t>
            </a:r>
            <a:r>
              <a:rPr lang="en-US" sz="2000">
                <a:solidFill>
                  <a:srgbClr val="CFCBBF"/>
                </a:solidFill>
                <a:latin typeface="Raleway"/>
              </a:rPr>
              <a:t>die </a:t>
            </a:r>
            <a:r>
              <a:rPr lang="en-US" sz="2000" err="1">
                <a:solidFill>
                  <a:srgbClr val="CFCBBF"/>
                </a:solidFill>
                <a:latin typeface="Raleway"/>
              </a:rPr>
              <a:t>Übersichtlichkeit</a:t>
            </a:r>
            <a:r>
              <a:rPr lang="en-US" sz="2000">
                <a:solidFill>
                  <a:srgbClr val="CFCBBF"/>
                </a:solidFill>
                <a:latin typeface="Raleway"/>
              </a:rPr>
              <a:t> der App und die </a:t>
            </a:r>
            <a:r>
              <a:rPr lang="en-US" sz="2000" err="1">
                <a:solidFill>
                  <a:srgbClr val="CFCBBF"/>
                </a:solidFill>
                <a:latin typeface="Raleway"/>
              </a:rPr>
              <a:t>Möglichkeit</a:t>
            </a:r>
            <a:r>
              <a:rPr lang="en-US" sz="2000">
                <a:solidFill>
                  <a:srgbClr val="CFCBBF"/>
                </a:solidFill>
                <a:latin typeface="Raleway"/>
              </a:rPr>
              <a:t>, </a:t>
            </a:r>
            <a:endParaRPr lang="en-US" sz="2000">
              <a:solidFill>
                <a:srgbClr val="C5C1B6"/>
              </a:solidFill>
              <a:latin typeface="Calibri" panose="020F0502020204030204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rgbClr val="CFCBBF"/>
              </a:solidFill>
              <a:latin typeface="Raleway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CFCBBF"/>
                </a:solidFill>
                <a:latin typeface="Raleway"/>
              </a:rPr>
              <a:t>Werkzeuge und </a:t>
            </a:r>
            <a:r>
              <a:rPr lang="en-US" sz="2000" err="1">
                <a:solidFill>
                  <a:srgbClr val="CFCBBF"/>
                </a:solidFill>
                <a:latin typeface="Raleway"/>
              </a:rPr>
              <a:t>Materialien</a:t>
            </a:r>
            <a:r>
              <a:rPr lang="en-US" sz="2000">
                <a:solidFill>
                  <a:srgbClr val="CFCBBF"/>
                </a:solidFill>
                <a:latin typeface="Raleway"/>
              </a:rPr>
              <a:t> in </a:t>
            </a:r>
            <a:r>
              <a:rPr lang="en-US" sz="2000" err="1">
                <a:solidFill>
                  <a:srgbClr val="CFCBBF"/>
                </a:solidFill>
                <a:latin typeface="Raleway"/>
              </a:rPr>
              <a:t>verschiedene</a:t>
            </a:r>
            <a:r>
              <a:rPr lang="en-US" sz="2000">
                <a:solidFill>
                  <a:srgbClr val="CFCBBF"/>
                </a:solidFill>
                <a:latin typeface="Raleway"/>
              </a:rPr>
              <a:t> </a:t>
            </a:r>
            <a:r>
              <a:rPr lang="en-US" sz="2000" err="1">
                <a:solidFill>
                  <a:srgbClr val="CFCBBF"/>
                </a:solidFill>
                <a:latin typeface="Raleway"/>
              </a:rPr>
              <a:t>Kategorien</a:t>
            </a:r>
            <a:r>
              <a:rPr lang="en-US" sz="2000">
                <a:solidFill>
                  <a:srgbClr val="CFCBBF"/>
                </a:solidFill>
                <a:latin typeface="Raleway"/>
              </a:rPr>
              <a:t> </a:t>
            </a:r>
            <a:r>
              <a:rPr lang="en-US" sz="2000" err="1">
                <a:solidFill>
                  <a:srgbClr val="CFCBBF"/>
                </a:solidFill>
                <a:latin typeface="Raleway"/>
              </a:rPr>
              <a:t>wie</a:t>
            </a:r>
            <a:r>
              <a:rPr lang="en-US" sz="2000">
                <a:solidFill>
                  <a:srgbClr val="CFCBBF"/>
                </a:solidFill>
                <a:latin typeface="Raleway"/>
              </a:rPr>
              <a:t> "Hobby" </a:t>
            </a:r>
            <a:r>
              <a:rPr lang="en-US" sz="2000" err="1">
                <a:solidFill>
                  <a:srgbClr val="CFCBBF"/>
                </a:solidFill>
                <a:latin typeface="Raleway"/>
              </a:rPr>
              <a:t>oder</a:t>
            </a:r>
            <a:r>
              <a:rPr lang="en-US" sz="2000">
                <a:solidFill>
                  <a:srgbClr val="CFCBBF"/>
                </a:solidFill>
                <a:latin typeface="Raleway"/>
              </a:rPr>
              <a:t> "</a:t>
            </a:r>
            <a:r>
              <a:rPr lang="en-US" sz="2000" err="1">
                <a:solidFill>
                  <a:srgbClr val="CFCBBF"/>
                </a:solidFill>
                <a:latin typeface="Raleway"/>
              </a:rPr>
              <a:t>Haushalt</a:t>
            </a:r>
            <a:r>
              <a:rPr lang="en-US" sz="2000">
                <a:solidFill>
                  <a:srgbClr val="CFCBBF"/>
                </a:solidFill>
                <a:latin typeface="Raleway"/>
              </a:rPr>
              <a:t>" </a:t>
            </a:r>
            <a:r>
              <a:rPr lang="en-US" sz="2000" err="1">
                <a:solidFill>
                  <a:srgbClr val="CFCBBF"/>
                </a:solidFill>
                <a:latin typeface="Raleway"/>
              </a:rPr>
              <a:t>einzuordnen</a:t>
            </a:r>
            <a:r>
              <a:rPr lang="en-US" sz="2000">
                <a:solidFill>
                  <a:srgbClr val="CFCBBF"/>
                </a:solidFill>
                <a:latin typeface="Raleway"/>
              </a:rPr>
              <a:t>.</a:t>
            </a:r>
            <a:endParaRPr lang="en-US" sz="2000">
              <a:solidFill>
                <a:srgbClr val="C5C1B6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4213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9D52A98B-5A78-4756-8CDB-9C3C75328D49}"/>
              </a:ext>
            </a:extLst>
          </p:cNvPr>
          <p:cNvSpPr/>
          <p:nvPr/>
        </p:nvSpPr>
        <p:spPr>
          <a:xfrm>
            <a:off x="3526772" y="548491"/>
            <a:ext cx="6415350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5550"/>
              </a:lnSpc>
            </a:pPr>
            <a:r>
              <a:rPr lang="de-DE" sz="3600">
                <a:solidFill>
                  <a:srgbClr val="F2E782"/>
                </a:solidFill>
                <a:latin typeface="Prata" pitchFamily="34" charset="0"/>
              </a:rPr>
              <a:t>Projektplanung – Überblick</a:t>
            </a:r>
          </a:p>
          <a:p>
            <a:pPr>
              <a:lnSpc>
                <a:spcPts val="5550"/>
              </a:lnSpc>
            </a:pPr>
            <a:endParaRPr lang="de-DE" sz="3600">
              <a:solidFill>
                <a:srgbClr val="F2E782"/>
              </a:solidFill>
              <a:latin typeface="Prata" pitchFamily="34" charset="0"/>
            </a:endParaRPr>
          </a:p>
          <a:p>
            <a:pPr>
              <a:lnSpc>
                <a:spcPts val="5550"/>
              </a:lnSpc>
            </a:pPr>
            <a:endParaRPr lang="de-DE" sz="3600">
              <a:solidFill>
                <a:srgbClr val="F2E782"/>
              </a:solidFill>
              <a:latin typeface="Prata" pitchFamily="34" charset="0"/>
            </a:endParaRPr>
          </a:p>
          <a:p>
            <a:pPr>
              <a:lnSpc>
                <a:spcPts val="5550"/>
              </a:lnSpc>
            </a:pPr>
            <a:endParaRPr lang="de-DE" sz="3600">
              <a:solidFill>
                <a:srgbClr val="F2E782"/>
              </a:solidFill>
              <a:latin typeface="Prata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1B4659C-44C1-4802-B68C-971DFD688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1557696"/>
            <a:ext cx="6416983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sz="2400">
                <a:solidFill>
                  <a:srgbClr val="F2E782"/>
                </a:solidFill>
                <a:latin typeface="Prata" pitchFamily="34" charset="0"/>
              </a:rPr>
              <a:t> </a:t>
            </a:r>
            <a:r>
              <a:rPr lang="de-DE" altLang="de-DE" sz="1750">
                <a:solidFill>
                  <a:srgbClr val="CFCBBF"/>
                </a:solidFill>
                <a:latin typeface="Raleway" pitchFamily="34" charset="0"/>
              </a:rPr>
              <a:t>Projektvorbereitung und Zielgruppenanalyse</a:t>
            </a:r>
          </a:p>
          <a:p>
            <a:pPr marR="0" lvl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sz="2400">
                <a:solidFill>
                  <a:srgbClr val="F2E782"/>
                </a:solidFill>
                <a:latin typeface="Prata" pitchFamily="34" charset="0"/>
              </a:rPr>
              <a:t> </a:t>
            </a:r>
            <a:r>
              <a:rPr lang="de-DE" altLang="de-DE" sz="1750">
                <a:solidFill>
                  <a:srgbClr val="CFCBBF"/>
                </a:solidFill>
                <a:latin typeface="Raleway" pitchFamily="34" charset="0"/>
              </a:rPr>
              <a:t>UX-Design und erste Mockups</a:t>
            </a:r>
          </a:p>
          <a:p>
            <a:pPr marR="0" lvl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sz="2400">
                <a:solidFill>
                  <a:srgbClr val="F2E782"/>
                </a:solidFill>
                <a:latin typeface="Prata" pitchFamily="34" charset="0"/>
              </a:rPr>
              <a:t> </a:t>
            </a:r>
            <a:r>
              <a:rPr lang="de-DE" altLang="de-DE" sz="1750">
                <a:solidFill>
                  <a:srgbClr val="CFCBBF"/>
                </a:solidFill>
                <a:latin typeface="Raleway" pitchFamily="34" charset="0"/>
              </a:rPr>
              <a:t>Fertigstellung der Mockups, Start HTML/CSS</a:t>
            </a:r>
          </a:p>
          <a:p>
            <a:pPr marR="0" lvl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sz="2400">
                <a:solidFill>
                  <a:srgbClr val="F2E782"/>
                </a:solidFill>
                <a:latin typeface="Prata" pitchFamily="34" charset="0"/>
              </a:rPr>
              <a:t> </a:t>
            </a:r>
            <a:r>
              <a:rPr lang="de-DE" altLang="de-DE" sz="1750">
                <a:solidFill>
                  <a:srgbClr val="CFCBBF"/>
                </a:solidFill>
                <a:latin typeface="Raleway" pitchFamily="34" charset="0"/>
              </a:rPr>
              <a:t>HTML/CSS und Interaktionen</a:t>
            </a:r>
          </a:p>
          <a:p>
            <a:pPr marR="0" lvl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sz="2400">
                <a:solidFill>
                  <a:srgbClr val="F2E782"/>
                </a:solidFill>
                <a:latin typeface="Prata" pitchFamily="34" charset="0"/>
              </a:rPr>
              <a:t> </a:t>
            </a:r>
            <a:r>
              <a:rPr lang="de-DE" altLang="de-DE" sz="1750">
                <a:solidFill>
                  <a:srgbClr val="CFCBBF"/>
                </a:solidFill>
                <a:latin typeface="Raleway" pitchFamily="34" charset="0"/>
              </a:rPr>
              <a:t>Dokumentation und Feinschliff</a:t>
            </a:r>
          </a:p>
          <a:p>
            <a:pPr marR="0" lvl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sz="2400">
                <a:solidFill>
                  <a:srgbClr val="F2E782"/>
                </a:solidFill>
                <a:latin typeface="Prata" pitchFamily="34" charset="0"/>
              </a:rPr>
              <a:t> </a:t>
            </a:r>
            <a:r>
              <a:rPr lang="de-DE" altLang="de-DE" sz="1750">
                <a:solidFill>
                  <a:srgbClr val="CFCBBF"/>
                </a:solidFill>
                <a:latin typeface="Raleway" pitchFamily="34" charset="0"/>
              </a:rPr>
              <a:t>Präsentation und Feedback 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E315E79-3DAC-4114-8B3F-F283DA26D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862" y="2017568"/>
            <a:ext cx="5468937" cy="418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9161E131-D46B-C496-73A0-E2258D617356}"/>
              </a:ext>
            </a:extLst>
          </p:cNvPr>
          <p:cNvSpPr/>
          <p:nvPr/>
        </p:nvSpPr>
        <p:spPr>
          <a:xfrm>
            <a:off x="12724108" y="7687159"/>
            <a:ext cx="1859796" cy="511444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9140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1754F07-4229-4DC1-9A1E-1272F8748DC6}"/>
              </a:ext>
            </a:extLst>
          </p:cNvPr>
          <p:cNvSpPr/>
          <p:nvPr/>
        </p:nvSpPr>
        <p:spPr>
          <a:xfrm>
            <a:off x="7147849" y="147544"/>
            <a:ext cx="7315200" cy="6747168"/>
          </a:xfrm>
          <a:prstGeom prst="rect">
            <a:avLst/>
          </a:prstGeom>
        </p:spPr>
        <p:txBody>
          <a:bodyPr lIns="91440" tIns="45720" rIns="91440" bIns="45720" anchor="t">
            <a:spAutoFit/>
          </a:bodyPr>
          <a:lstStyle/>
          <a:p>
            <a:pPr>
              <a:lnSpc>
                <a:spcPts val="2850"/>
              </a:lnSpc>
            </a:pPr>
            <a:r>
              <a:rPr lang="de-DE" sz="4400">
                <a:solidFill>
                  <a:srgbClr val="F2E782"/>
                </a:solidFill>
                <a:latin typeface="Prata"/>
              </a:rPr>
              <a:t> </a:t>
            </a:r>
          </a:p>
          <a:p>
            <a:pPr>
              <a:lnSpc>
                <a:spcPts val="2850"/>
              </a:lnSpc>
            </a:pPr>
            <a:endParaRPr lang="de-DE" sz="4400">
              <a:solidFill>
                <a:srgbClr val="F2E782"/>
              </a:solidFill>
              <a:latin typeface="Prata" pitchFamily="34" charset="0"/>
            </a:endParaRPr>
          </a:p>
          <a:p>
            <a:pPr>
              <a:lnSpc>
                <a:spcPts val="2850"/>
              </a:lnSpc>
            </a:pPr>
            <a:r>
              <a:rPr lang="de-DE" sz="4400">
                <a:solidFill>
                  <a:srgbClr val="F2E782"/>
                </a:solidFill>
                <a:latin typeface="Prata"/>
              </a:rPr>
              <a:t>Projektvorbereitung: </a:t>
            </a:r>
          </a:p>
          <a:p>
            <a:pPr>
              <a:lnSpc>
                <a:spcPts val="2850"/>
              </a:lnSpc>
            </a:pPr>
            <a:br>
              <a:rPr lang="de-DE" sz="1600">
                <a:solidFill>
                  <a:srgbClr val="CFCBBF"/>
                </a:solidFill>
                <a:latin typeface="Raleway" pitchFamily="34" charset="0"/>
              </a:rPr>
            </a:br>
            <a:endParaRPr lang="de-DE" sz="1600">
              <a:solidFill>
                <a:srgbClr val="CFCBBF"/>
              </a:solidFill>
              <a:latin typeface="Raleway" pitchFamily="34" charset="0"/>
            </a:endParaRPr>
          </a:p>
          <a:p>
            <a:pPr>
              <a:lnSpc>
                <a:spcPts val="2850"/>
              </a:lnSpc>
            </a:pPr>
            <a:r>
              <a:rPr lang="de-DE" altLang="de-DE" sz="2400">
                <a:solidFill>
                  <a:srgbClr val="F2E782"/>
                </a:solidFill>
                <a:latin typeface="Prata"/>
              </a:rPr>
              <a:t>Card-</a:t>
            </a:r>
            <a:r>
              <a:rPr lang="de-DE" altLang="de-DE" sz="2400" err="1">
                <a:solidFill>
                  <a:srgbClr val="F2E782"/>
                </a:solidFill>
                <a:latin typeface="Prata"/>
              </a:rPr>
              <a:t>Sorting</a:t>
            </a:r>
            <a:r>
              <a:rPr lang="de-DE" altLang="de-DE" sz="2400">
                <a:solidFill>
                  <a:srgbClr val="F2E782"/>
                </a:solidFill>
                <a:latin typeface="Prata"/>
              </a:rPr>
              <a:t> </a:t>
            </a:r>
            <a:br>
              <a:rPr lang="de-DE" altLang="de-DE" sz="2400">
                <a:solidFill>
                  <a:srgbClr val="F2E782"/>
                </a:solidFill>
                <a:latin typeface="Prata"/>
              </a:rPr>
            </a:br>
            <a:endParaRPr lang="de-DE" sz="1750">
              <a:solidFill>
                <a:srgbClr val="CFCBBF"/>
              </a:solidFill>
              <a:latin typeface="Prata"/>
            </a:endParaRPr>
          </a:p>
          <a:p>
            <a:pPr>
              <a:lnSpc>
                <a:spcPts val="2850"/>
              </a:lnSpc>
            </a:pPr>
            <a:r>
              <a:rPr lang="de-DE" altLang="de-DE" sz="1750">
                <a:solidFill>
                  <a:srgbClr val="CFCB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/>
              </a:rPr>
              <a:t>hilft dabei, die Navigation und Informationsarchitektur auf die Bedürfnisse der Benutzer auszurichten.</a:t>
            </a:r>
          </a:p>
          <a:p>
            <a:pPr>
              <a:lnSpc>
                <a:spcPts val="2850"/>
              </a:lnSpc>
            </a:pPr>
            <a:endParaRPr lang="de-DE" sz="2400">
              <a:solidFill>
                <a:srgbClr val="CFCBBF"/>
              </a:solidFill>
              <a:latin typeface="Raleway" pitchFamily="34" charset="0"/>
            </a:endParaRPr>
          </a:p>
          <a:p>
            <a:pPr>
              <a:lnSpc>
                <a:spcPts val="2850"/>
              </a:lnSpc>
            </a:pPr>
            <a:br>
              <a:rPr lang="de-DE" sz="2400">
                <a:solidFill>
                  <a:srgbClr val="CFCB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itchFamily="34" charset="0"/>
              </a:rPr>
            </a:br>
            <a:endParaRPr lang="de-DE" sz="2400">
              <a:solidFill>
                <a:srgbClr val="CFCBB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itchFamily="34" charset="0"/>
            </a:endParaRPr>
          </a:p>
          <a:p>
            <a:pPr>
              <a:lnSpc>
                <a:spcPts val="2850"/>
              </a:lnSpc>
            </a:pPr>
            <a:endParaRPr lang="de-DE" sz="2400">
              <a:solidFill>
                <a:srgbClr val="CFCBBF"/>
              </a:solidFill>
              <a:latin typeface="Raleway" pitchFamily="34" charset="0"/>
            </a:endParaRPr>
          </a:p>
          <a:p>
            <a:pPr>
              <a:lnSpc>
                <a:spcPts val="2850"/>
              </a:lnSpc>
            </a:pPr>
            <a:r>
              <a:rPr lang="de-DE" sz="2400">
                <a:solidFill>
                  <a:srgbClr val="CFCBBF"/>
                </a:solidFill>
                <a:latin typeface="Raleway"/>
              </a:rPr>
              <a:t> </a:t>
            </a:r>
            <a:r>
              <a:rPr lang="de-DE" altLang="de-DE" sz="2400">
                <a:solidFill>
                  <a:srgbClr val="F2E782"/>
                </a:solidFill>
                <a:latin typeface="Prata"/>
              </a:rPr>
              <a:t>Scribbles</a:t>
            </a:r>
            <a:r>
              <a:rPr lang="de-DE" altLang="de-DE" sz="2400">
                <a:solidFill>
                  <a:schemeClr val="accent4">
                    <a:lumMod val="40000"/>
                    <a:lumOff val="60000"/>
                  </a:schemeClr>
                </a:solidFill>
                <a:latin typeface="Raleway"/>
              </a:rPr>
              <a:t> </a:t>
            </a:r>
            <a:br>
              <a:rPr lang="de-DE" altLang="de-DE" sz="2400">
                <a:solidFill>
                  <a:schemeClr val="accent4">
                    <a:lumMod val="40000"/>
                    <a:lumOff val="60000"/>
                  </a:schemeClr>
                </a:solidFill>
                <a:latin typeface="Raleway"/>
              </a:rPr>
            </a:br>
            <a:br>
              <a:rPr lang="de-DE" altLang="de-DE" sz="2400">
                <a:latin typeface="Raleway"/>
              </a:rPr>
            </a:br>
            <a:r>
              <a:rPr lang="de-DE" altLang="de-DE" sz="1750">
                <a:solidFill>
                  <a:srgbClr val="CFCBBF"/>
                </a:solidFill>
                <a:latin typeface="Raleway"/>
              </a:rPr>
              <a:t>bieten eine flexible Möglichkeit, Ideen schnell zu skizzieren und anzupassen</a:t>
            </a:r>
            <a:endParaRPr lang="de-DE" sz="1750">
              <a:solidFill>
                <a:srgbClr val="CFCBBF"/>
              </a:solidFill>
              <a:latin typeface="Raleway"/>
            </a:endParaRPr>
          </a:p>
          <a:p>
            <a:pPr>
              <a:lnSpc>
                <a:spcPts val="2850"/>
              </a:lnSpc>
            </a:pPr>
            <a:r>
              <a:rPr lang="de-DE" sz="1750">
                <a:solidFill>
                  <a:srgbClr val="CFCBBF"/>
                </a:solidFill>
                <a:latin typeface="Raleway"/>
              </a:rPr>
              <a:t>  </a:t>
            </a:r>
          </a:p>
        </p:txBody>
      </p:sp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E94D4EEA-0C09-4B32-90F0-517D2520BB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0500" y="4287520"/>
            <a:ext cx="6477000" cy="357886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2E63E21-6C2F-4918-8A9C-1F87E814C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363220"/>
            <a:ext cx="6477000" cy="3651568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2FB1A167-7954-47FF-877D-5A13A9C2D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766"/>
            <a:ext cx="39305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E5C37B1-B418-E162-3340-84AF1880DEDF}"/>
              </a:ext>
            </a:extLst>
          </p:cNvPr>
          <p:cNvSpPr/>
          <p:nvPr/>
        </p:nvSpPr>
        <p:spPr>
          <a:xfrm>
            <a:off x="12848094" y="7671660"/>
            <a:ext cx="1720311" cy="464949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2451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617</Words>
  <Application>Microsoft Office PowerPoint</Application>
  <PresentationFormat>Personnalisé</PresentationFormat>
  <Paragraphs>161</Paragraphs>
  <Slides>19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5" baseType="lpstr">
      <vt:lpstr>Raleway</vt:lpstr>
      <vt:lpstr>Wingdings</vt:lpstr>
      <vt:lpstr>Arial</vt:lpstr>
      <vt:lpstr>Calibri</vt:lpstr>
      <vt:lpstr>Prata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Josiane kanouo</cp:lastModifiedBy>
  <cp:revision>2</cp:revision>
  <dcterms:created xsi:type="dcterms:W3CDTF">2024-11-14T08:11:02Z</dcterms:created>
  <dcterms:modified xsi:type="dcterms:W3CDTF">2025-04-10T03:56:07Z</dcterms:modified>
</cp:coreProperties>
</file>